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8" r:id="rId3"/>
    <p:sldId id="259" r:id="rId4"/>
    <p:sldId id="260" r:id="rId5"/>
    <p:sldId id="261" r:id="rId6"/>
    <p:sldId id="262" r:id="rId7"/>
    <p:sldId id="263" r:id="rId8"/>
    <p:sldId id="265" r:id="rId9"/>
    <p:sldId id="256" r:id="rId10"/>
    <p:sldId id="266" r:id="rId11"/>
    <p:sldId id="267" r:id="rId12"/>
    <p:sldId id="276" r:id="rId13"/>
    <p:sldId id="268" r:id="rId14"/>
    <p:sldId id="272" r:id="rId15"/>
    <p:sldId id="269" r:id="rId16"/>
    <p:sldId id="273" r:id="rId17"/>
    <p:sldId id="270" r:id="rId18"/>
    <p:sldId id="274" r:id="rId19"/>
    <p:sldId id="271" r:id="rId20"/>
    <p:sldId id="275" r:id="rId21"/>
    <p:sldId id="277" r:id="rId22"/>
    <p:sldId id="278"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86"/>
    <p:restoredTop sz="94694"/>
  </p:normalViewPr>
  <p:slideViewPr>
    <p:cSldViewPr snapToGrid="0">
      <p:cViewPr varScale="1">
        <p:scale>
          <a:sx n="109" d="100"/>
          <a:sy n="109" d="100"/>
        </p:scale>
        <p:origin x="184" y="4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ata5.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ata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C166B4-74E7-41A4-81E4-90EF14E70591}"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9B58C3AE-898D-4D8B-B597-6EEA5BA777F5}">
      <dgm:prSet/>
      <dgm:spPr/>
      <dgm:t>
        <a:bodyPr/>
        <a:lstStyle/>
        <a:p>
          <a:pPr>
            <a:defRPr b="1"/>
          </a:pPr>
          <a:r>
            <a:rPr lang="en-US"/>
            <a:t>The design elements I knew I wanted to share across the pages were likely to be slightly more complex.</a:t>
          </a:r>
        </a:p>
      </dgm:t>
    </dgm:pt>
    <dgm:pt modelId="{26D9AAC1-DB1F-4F54-9D28-F7D467432B5D}" type="parTrans" cxnId="{4C32F6FD-EB32-4D76-99EB-6183DA8EEA7D}">
      <dgm:prSet/>
      <dgm:spPr/>
      <dgm:t>
        <a:bodyPr/>
        <a:lstStyle/>
        <a:p>
          <a:endParaRPr lang="en-US"/>
        </a:p>
      </dgm:t>
    </dgm:pt>
    <dgm:pt modelId="{347574D9-8C23-4DDA-8597-91C2DFAC2C7D}" type="sibTrans" cxnId="{4C32F6FD-EB32-4D76-99EB-6183DA8EEA7D}">
      <dgm:prSet/>
      <dgm:spPr/>
      <dgm:t>
        <a:bodyPr/>
        <a:lstStyle/>
        <a:p>
          <a:endParaRPr lang="en-US"/>
        </a:p>
      </dgm:t>
    </dgm:pt>
    <dgm:pt modelId="{F7C6F9B7-6406-4954-BE4A-19EEE6D4145B}">
      <dgm:prSet/>
      <dgm:spPr/>
      <dgm:t>
        <a:bodyPr/>
        <a:lstStyle/>
        <a:p>
          <a:pPr>
            <a:defRPr b="1"/>
          </a:pPr>
          <a:r>
            <a:rPr lang="en-US"/>
            <a:t>The first was in the navigation bar:</a:t>
          </a:r>
        </a:p>
      </dgm:t>
    </dgm:pt>
    <dgm:pt modelId="{A07EA0BF-598B-408C-B5CC-C0DE7F043EFB}" type="parTrans" cxnId="{681E4ECF-CCC0-4F4C-A674-A166A3F993C3}">
      <dgm:prSet/>
      <dgm:spPr/>
      <dgm:t>
        <a:bodyPr/>
        <a:lstStyle/>
        <a:p>
          <a:endParaRPr lang="en-US"/>
        </a:p>
      </dgm:t>
    </dgm:pt>
    <dgm:pt modelId="{4237AE0A-1F83-4908-88A9-44575A49DA16}" type="sibTrans" cxnId="{681E4ECF-CCC0-4F4C-A674-A166A3F993C3}">
      <dgm:prSet/>
      <dgm:spPr/>
      <dgm:t>
        <a:bodyPr/>
        <a:lstStyle/>
        <a:p>
          <a:endParaRPr lang="en-US"/>
        </a:p>
      </dgm:t>
    </dgm:pt>
    <dgm:pt modelId="{F2113EDB-2474-4279-BF91-8C709AD216F8}">
      <dgm:prSet/>
      <dgm:spPr/>
      <dgm:t>
        <a:bodyPr/>
        <a:lstStyle/>
        <a:p>
          <a:r>
            <a:rPr lang="en-US" dirty="0"/>
            <a:t>I wanted to have the navigation bar appear on every page the same,</a:t>
          </a:r>
        </a:p>
      </dgm:t>
    </dgm:pt>
    <dgm:pt modelId="{239FEBA4-1B18-4305-9A19-BCBE0DD6802D}" type="parTrans" cxnId="{9F25F873-DE9A-49A0-94E6-9DBF9C400BBF}">
      <dgm:prSet/>
      <dgm:spPr/>
      <dgm:t>
        <a:bodyPr/>
        <a:lstStyle/>
        <a:p>
          <a:endParaRPr lang="en-US"/>
        </a:p>
      </dgm:t>
    </dgm:pt>
    <dgm:pt modelId="{3AE549EA-79CF-4F1F-B219-F9D9A1613F39}" type="sibTrans" cxnId="{9F25F873-DE9A-49A0-94E6-9DBF9C400BBF}">
      <dgm:prSet/>
      <dgm:spPr/>
      <dgm:t>
        <a:bodyPr/>
        <a:lstStyle/>
        <a:p>
          <a:endParaRPr lang="en-US"/>
        </a:p>
      </dgm:t>
    </dgm:pt>
    <dgm:pt modelId="{5CFBB528-6824-4B01-81CD-FB3E5188ABD9}">
      <dgm:prSet/>
      <dgm:spPr/>
      <dgm:t>
        <a:bodyPr/>
        <a:lstStyle/>
        <a:p>
          <a:r>
            <a:rPr lang="en-US"/>
            <a:t>I wanted the navigation items to be evenly spread on mobile and tablet, but when viewed in large enough screen size, this should appear on the right-hand side.</a:t>
          </a:r>
        </a:p>
      </dgm:t>
    </dgm:pt>
    <dgm:pt modelId="{4B68D87E-11F4-444D-A226-751A0655F92C}" type="parTrans" cxnId="{C782385C-FF20-482D-8B3E-372FEAC380CE}">
      <dgm:prSet/>
      <dgm:spPr/>
      <dgm:t>
        <a:bodyPr/>
        <a:lstStyle/>
        <a:p>
          <a:endParaRPr lang="en-US"/>
        </a:p>
      </dgm:t>
    </dgm:pt>
    <dgm:pt modelId="{251755AE-C7CD-4CE5-AD3A-BAD23C2BC06B}" type="sibTrans" cxnId="{C782385C-FF20-482D-8B3E-372FEAC380CE}">
      <dgm:prSet/>
      <dgm:spPr/>
      <dgm:t>
        <a:bodyPr/>
        <a:lstStyle/>
        <a:p>
          <a:endParaRPr lang="en-US"/>
        </a:p>
      </dgm:t>
    </dgm:pt>
    <dgm:pt modelId="{3E3A6B37-F2CD-4E57-95C8-D1D6807D2388}">
      <dgm:prSet/>
      <dgm:spPr/>
      <dgm:t>
        <a:bodyPr/>
        <a:lstStyle/>
        <a:p>
          <a:r>
            <a:rPr lang="en-US"/>
            <a:t>I wanted direct links to the blog posts from the navigation bar.</a:t>
          </a:r>
        </a:p>
      </dgm:t>
    </dgm:pt>
    <dgm:pt modelId="{1238A767-0170-4963-97A8-68379051D726}" type="parTrans" cxnId="{A8097D0F-A510-4AD1-BC40-0345B8513AD7}">
      <dgm:prSet/>
      <dgm:spPr/>
      <dgm:t>
        <a:bodyPr/>
        <a:lstStyle/>
        <a:p>
          <a:endParaRPr lang="en-US"/>
        </a:p>
      </dgm:t>
    </dgm:pt>
    <dgm:pt modelId="{B6A34033-607E-4085-984C-27E913631103}" type="sibTrans" cxnId="{A8097D0F-A510-4AD1-BC40-0345B8513AD7}">
      <dgm:prSet/>
      <dgm:spPr/>
      <dgm:t>
        <a:bodyPr/>
        <a:lstStyle/>
        <a:p>
          <a:endParaRPr lang="en-US"/>
        </a:p>
      </dgm:t>
    </dgm:pt>
    <dgm:pt modelId="{A9A150C1-C002-4071-B04B-6352C8FB6CA0}">
      <dgm:prSet/>
      <dgm:spPr/>
      <dgm:t>
        <a:bodyPr/>
        <a:lstStyle/>
        <a:p>
          <a:pPr>
            <a:defRPr b="1"/>
          </a:pPr>
          <a:r>
            <a:rPr lang="en-US"/>
            <a:t>This last part was key for me, I found a few resources on how I could get this to work (list within a list) and styling suggestions on how to make it appear directly underneath the “Blogs” text.</a:t>
          </a:r>
        </a:p>
      </dgm:t>
    </dgm:pt>
    <dgm:pt modelId="{365FC3AA-6C54-40E2-8632-DC5692965585}" type="parTrans" cxnId="{9A7789FA-39A3-4BDA-AB0F-1DC725942AB6}">
      <dgm:prSet/>
      <dgm:spPr/>
      <dgm:t>
        <a:bodyPr/>
        <a:lstStyle/>
        <a:p>
          <a:endParaRPr lang="en-US"/>
        </a:p>
      </dgm:t>
    </dgm:pt>
    <dgm:pt modelId="{4D794E35-8F61-4D8A-B633-74CAD75DD8BC}" type="sibTrans" cxnId="{9A7789FA-39A3-4BDA-AB0F-1DC725942AB6}">
      <dgm:prSet/>
      <dgm:spPr/>
      <dgm:t>
        <a:bodyPr/>
        <a:lstStyle/>
        <a:p>
          <a:endParaRPr lang="en-US"/>
        </a:p>
      </dgm:t>
    </dgm:pt>
    <dgm:pt modelId="{7C014D71-3A00-4575-8BCB-5213CC9354C3}" type="pres">
      <dgm:prSet presAssocID="{ECC166B4-74E7-41A4-81E4-90EF14E70591}" presName="root" presStyleCnt="0">
        <dgm:presLayoutVars>
          <dgm:dir/>
          <dgm:resizeHandles val="exact"/>
        </dgm:presLayoutVars>
      </dgm:prSet>
      <dgm:spPr/>
    </dgm:pt>
    <dgm:pt modelId="{719C66D3-73A6-4180-914F-D31918E12CD2}" type="pres">
      <dgm:prSet presAssocID="{9B58C3AE-898D-4D8B-B597-6EEA5BA777F5}" presName="compNode" presStyleCnt="0"/>
      <dgm:spPr/>
    </dgm:pt>
    <dgm:pt modelId="{0C539C63-5BE7-4F1E-8D73-27C6D2BF83A3}" type="pres">
      <dgm:prSet presAssocID="{9B58C3AE-898D-4D8B-B597-6EEA5BA777F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asel"/>
        </a:ext>
      </dgm:extLst>
    </dgm:pt>
    <dgm:pt modelId="{0500CFC2-D0B8-42BE-819E-8A87D2B3BDA0}" type="pres">
      <dgm:prSet presAssocID="{9B58C3AE-898D-4D8B-B597-6EEA5BA777F5}" presName="iconSpace" presStyleCnt="0"/>
      <dgm:spPr/>
    </dgm:pt>
    <dgm:pt modelId="{3E514E05-CFED-4148-BBEE-3A65A10A7327}" type="pres">
      <dgm:prSet presAssocID="{9B58C3AE-898D-4D8B-B597-6EEA5BA777F5}" presName="parTx" presStyleLbl="revTx" presStyleIdx="0" presStyleCnt="6">
        <dgm:presLayoutVars>
          <dgm:chMax val="0"/>
          <dgm:chPref val="0"/>
        </dgm:presLayoutVars>
      </dgm:prSet>
      <dgm:spPr/>
    </dgm:pt>
    <dgm:pt modelId="{D39CA213-E773-4A36-BE7F-CDB45B4FC2DC}" type="pres">
      <dgm:prSet presAssocID="{9B58C3AE-898D-4D8B-B597-6EEA5BA777F5}" presName="txSpace" presStyleCnt="0"/>
      <dgm:spPr/>
    </dgm:pt>
    <dgm:pt modelId="{670CDF40-C7EB-41B0-A0CE-CFAE27D05703}" type="pres">
      <dgm:prSet presAssocID="{9B58C3AE-898D-4D8B-B597-6EEA5BA777F5}" presName="desTx" presStyleLbl="revTx" presStyleIdx="1" presStyleCnt="6">
        <dgm:presLayoutVars/>
      </dgm:prSet>
      <dgm:spPr/>
    </dgm:pt>
    <dgm:pt modelId="{F968D09E-C280-4CC8-A084-E05C2994A190}" type="pres">
      <dgm:prSet presAssocID="{347574D9-8C23-4DDA-8597-91C2DFAC2C7D}" presName="sibTrans" presStyleCnt="0"/>
      <dgm:spPr/>
    </dgm:pt>
    <dgm:pt modelId="{9A21A700-13F8-42A9-91CF-B58E3DF90950}" type="pres">
      <dgm:prSet presAssocID="{F7C6F9B7-6406-4954-BE4A-19EEE6D4145B}" presName="compNode" presStyleCnt="0"/>
      <dgm:spPr/>
    </dgm:pt>
    <dgm:pt modelId="{5B470C41-E523-4B2F-ADCA-E637F1E68773}" type="pres">
      <dgm:prSet presAssocID="{F7C6F9B7-6406-4954-BE4A-19EEE6D4145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ass"/>
        </a:ext>
      </dgm:extLst>
    </dgm:pt>
    <dgm:pt modelId="{5DF69815-17E7-469B-88A2-7654B48E2AE5}" type="pres">
      <dgm:prSet presAssocID="{F7C6F9B7-6406-4954-BE4A-19EEE6D4145B}" presName="iconSpace" presStyleCnt="0"/>
      <dgm:spPr/>
    </dgm:pt>
    <dgm:pt modelId="{69F94D69-F10B-4150-B828-28BFD70AF8C5}" type="pres">
      <dgm:prSet presAssocID="{F7C6F9B7-6406-4954-BE4A-19EEE6D4145B}" presName="parTx" presStyleLbl="revTx" presStyleIdx="2" presStyleCnt="6">
        <dgm:presLayoutVars>
          <dgm:chMax val="0"/>
          <dgm:chPref val="0"/>
        </dgm:presLayoutVars>
      </dgm:prSet>
      <dgm:spPr/>
    </dgm:pt>
    <dgm:pt modelId="{AFDA93E0-6EBF-4DED-B766-D71A640F6F07}" type="pres">
      <dgm:prSet presAssocID="{F7C6F9B7-6406-4954-BE4A-19EEE6D4145B}" presName="txSpace" presStyleCnt="0"/>
      <dgm:spPr/>
    </dgm:pt>
    <dgm:pt modelId="{B90803B8-39F5-4386-BEFC-BD529F45FD34}" type="pres">
      <dgm:prSet presAssocID="{F7C6F9B7-6406-4954-BE4A-19EEE6D4145B}" presName="desTx" presStyleLbl="revTx" presStyleIdx="3" presStyleCnt="6" custLinFactNeighborY="-53835">
        <dgm:presLayoutVars/>
      </dgm:prSet>
      <dgm:spPr/>
    </dgm:pt>
    <dgm:pt modelId="{092A311C-9C2E-492F-B9CA-16D418096C00}" type="pres">
      <dgm:prSet presAssocID="{4237AE0A-1F83-4908-88A9-44575A49DA16}" presName="sibTrans" presStyleCnt="0"/>
      <dgm:spPr/>
    </dgm:pt>
    <dgm:pt modelId="{F3D764AC-927C-40B8-AD17-B6622B6D5537}" type="pres">
      <dgm:prSet presAssocID="{A9A150C1-C002-4071-B04B-6352C8FB6CA0}" presName="compNode" presStyleCnt="0"/>
      <dgm:spPr/>
    </dgm:pt>
    <dgm:pt modelId="{F930FA1B-28EF-429D-A1FD-CEE9518C9E04}" type="pres">
      <dgm:prSet presAssocID="{A9A150C1-C002-4071-B04B-6352C8FB6CA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9350726A-F241-4C8D-B241-8FD2357BD4F1}" type="pres">
      <dgm:prSet presAssocID="{A9A150C1-C002-4071-B04B-6352C8FB6CA0}" presName="iconSpace" presStyleCnt="0"/>
      <dgm:spPr/>
    </dgm:pt>
    <dgm:pt modelId="{75B03F59-583F-4C69-9584-74CB6AE5B935}" type="pres">
      <dgm:prSet presAssocID="{A9A150C1-C002-4071-B04B-6352C8FB6CA0}" presName="parTx" presStyleLbl="revTx" presStyleIdx="4" presStyleCnt="6">
        <dgm:presLayoutVars>
          <dgm:chMax val="0"/>
          <dgm:chPref val="0"/>
        </dgm:presLayoutVars>
      </dgm:prSet>
      <dgm:spPr/>
    </dgm:pt>
    <dgm:pt modelId="{E18BE972-B04A-4D45-8463-EB4B8D97744C}" type="pres">
      <dgm:prSet presAssocID="{A9A150C1-C002-4071-B04B-6352C8FB6CA0}" presName="txSpace" presStyleCnt="0"/>
      <dgm:spPr/>
    </dgm:pt>
    <dgm:pt modelId="{88558C82-9F1E-4259-A4E8-68C10E363E8F}" type="pres">
      <dgm:prSet presAssocID="{A9A150C1-C002-4071-B04B-6352C8FB6CA0}" presName="desTx" presStyleLbl="revTx" presStyleIdx="5" presStyleCnt="6">
        <dgm:presLayoutVars/>
      </dgm:prSet>
      <dgm:spPr/>
    </dgm:pt>
  </dgm:ptLst>
  <dgm:cxnLst>
    <dgm:cxn modelId="{A8097D0F-A510-4AD1-BC40-0345B8513AD7}" srcId="{F7C6F9B7-6406-4954-BE4A-19EEE6D4145B}" destId="{3E3A6B37-F2CD-4E57-95C8-D1D6807D2388}" srcOrd="2" destOrd="0" parTransId="{1238A767-0170-4963-97A8-68379051D726}" sibTransId="{B6A34033-607E-4085-984C-27E913631103}"/>
    <dgm:cxn modelId="{4E9CB611-42A3-4A80-BEDE-D7A9342FE45B}" type="presOf" srcId="{3E3A6B37-F2CD-4E57-95C8-D1D6807D2388}" destId="{B90803B8-39F5-4386-BEFC-BD529F45FD34}" srcOrd="0" destOrd="2" presId="urn:microsoft.com/office/officeart/2018/5/layout/CenteredIconLabelDescriptionList"/>
    <dgm:cxn modelId="{650EDA22-BFA2-4EB3-AD22-67E9C94FD98C}" type="presOf" srcId="{A9A150C1-C002-4071-B04B-6352C8FB6CA0}" destId="{75B03F59-583F-4C69-9584-74CB6AE5B935}" srcOrd="0" destOrd="0" presId="urn:microsoft.com/office/officeart/2018/5/layout/CenteredIconLabelDescriptionList"/>
    <dgm:cxn modelId="{19CEE553-12EA-42C9-AC64-A442BE464186}" type="presOf" srcId="{ECC166B4-74E7-41A4-81E4-90EF14E70591}" destId="{7C014D71-3A00-4575-8BCB-5213CC9354C3}" srcOrd="0" destOrd="0" presId="urn:microsoft.com/office/officeart/2018/5/layout/CenteredIconLabelDescriptionList"/>
    <dgm:cxn modelId="{739BE958-3E2E-4286-BA3B-A9588332A0E1}" type="presOf" srcId="{F2113EDB-2474-4279-BF91-8C709AD216F8}" destId="{B90803B8-39F5-4386-BEFC-BD529F45FD34}" srcOrd="0" destOrd="0" presId="urn:microsoft.com/office/officeart/2018/5/layout/CenteredIconLabelDescriptionList"/>
    <dgm:cxn modelId="{C782385C-FF20-482D-8B3E-372FEAC380CE}" srcId="{F7C6F9B7-6406-4954-BE4A-19EEE6D4145B}" destId="{5CFBB528-6824-4B01-81CD-FB3E5188ABD9}" srcOrd="1" destOrd="0" parTransId="{4B68D87E-11F4-444D-A226-751A0655F92C}" sibTransId="{251755AE-C7CD-4CE5-AD3A-BAD23C2BC06B}"/>
    <dgm:cxn modelId="{93A2775C-E1CF-4B96-9DE9-435A05246744}" type="presOf" srcId="{F7C6F9B7-6406-4954-BE4A-19EEE6D4145B}" destId="{69F94D69-F10B-4150-B828-28BFD70AF8C5}" srcOrd="0" destOrd="0" presId="urn:microsoft.com/office/officeart/2018/5/layout/CenteredIconLabelDescriptionList"/>
    <dgm:cxn modelId="{9F25F873-DE9A-49A0-94E6-9DBF9C400BBF}" srcId="{F7C6F9B7-6406-4954-BE4A-19EEE6D4145B}" destId="{F2113EDB-2474-4279-BF91-8C709AD216F8}" srcOrd="0" destOrd="0" parTransId="{239FEBA4-1B18-4305-9A19-BCBE0DD6802D}" sibTransId="{3AE549EA-79CF-4F1F-B219-F9D9A1613F39}"/>
    <dgm:cxn modelId="{6F22FB99-7E52-47F0-9861-21FEBDD07475}" type="presOf" srcId="{5CFBB528-6824-4B01-81CD-FB3E5188ABD9}" destId="{B90803B8-39F5-4386-BEFC-BD529F45FD34}" srcOrd="0" destOrd="1" presId="urn:microsoft.com/office/officeart/2018/5/layout/CenteredIconLabelDescriptionList"/>
    <dgm:cxn modelId="{70BE4EAE-E846-4D7C-A983-E043A3AF0A03}" type="presOf" srcId="{9B58C3AE-898D-4D8B-B597-6EEA5BA777F5}" destId="{3E514E05-CFED-4148-BBEE-3A65A10A7327}" srcOrd="0" destOrd="0" presId="urn:microsoft.com/office/officeart/2018/5/layout/CenteredIconLabelDescriptionList"/>
    <dgm:cxn modelId="{681E4ECF-CCC0-4F4C-A674-A166A3F993C3}" srcId="{ECC166B4-74E7-41A4-81E4-90EF14E70591}" destId="{F7C6F9B7-6406-4954-BE4A-19EEE6D4145B}" srcOrd="1" destOrd="0" parTransId="{A07EA0BF-598B-408C-B5CC-C0DE7F043EFB}" sibTransId="{4237AE0A-1F83-4908-88A9-44575A49DA16}"/>
    <dgm:cxn modelId="{9A7789FA-39A3-4BDA-AB0F-1DC725942AB6}" srcId="{ECC166B4-74E7-41A4-81E4-90EF14E70591}" destId="{A9A150C1-C002-4071-B04B-6352C8FB6CA0}" srcOrd="2" destOrd="0" parTransId="{365FC3AA-6C54-40E2-8632-DC5692965585}" sibTransId="{4D794E35-8F61-4D8A-B633-74CAD75DD8BC}"/>
    <dgm:cxn modelId="{4C32F6FD-EB32-4D76-99EB-6183DA8EEA7D}" srcId="{ECC166B4-74E7-41A4-81E4-90EF14E70591}" destId="{9B58C3AE-898D-4D8B-B597-6EEA5BA777F5}" srcOrd="0" destOrd="0" parTransId="{26D9AAC1-DB1F-4F54-9D28-F7D467432B5D}" sibTransId="{347574D9-8C23-4DDA-8597-91C2DFAC2C7D}"/>
    <dgm:cxn modelId="{A652B40A-030B-4CB7-A990-9406678840E3}" type="presParOf" srcId="{7C014D71-3A00-4575-8BCB-5213CC9354C3}" destId="{719C66D3-73A6-4180-914F-D31918E12CD2}" srcOrd="0" destOrd="0" presId="urn:microsoft.com/office/officeart/2018/5/layout/CenteredIconLabelDescriptionList"/>
    <dgm:cxn modelId="{15652800-D69C-4C56-B3ED-4E883D5B67C2}" type="presParOf" srcId="{719C66D3-73A6-4180-914F-D31918E12CD2}" destId="{0C539C63-5BE7-4F1E-8D73-27C6D2BF83A3}" srcOrd="0" destOrd="0" presId="urn:microsoft.com/office/officeart/2018/5/layout/CenteredIconLabelDescriptionList"/>
    <dgm:cxn modelId="{0A39093B-D89A-4199-AE26-AD4902E60A9C}" type="presParOf" srcId="{719C66D3-73A6-4180-914F-D31918E12CD2}" destId="{0500CFC2-D0B8-42BE-819E-8A87D2B3BDA0}" srcOrd="1" destOrd="0" presId="urn:microsoft.com/office/officeart/2018/5/layout/CenteredIconLabelDescriptionList"/>
    <dgm:cxn modelId="{F85F64A0-AC3E-42C3-8190-558D2C2D1F29}" type="presParOf" srcId="{719C66D3-73A6-4180-914F-D31918E12CD2}" destId="{3E514E05-CFED-4148-BBEE-3A65A10A7327}" srcOrd="2" destOrd="0" presId="urn:microsoft.com/office/officeart/2018/5/layout/CenteredIconLabelDescriptionList"/>
    <dgm:cxn modelId="{3A5BC955-B07B-4E30-B7A6-E58E70E08CEC}" type="presParOf" srcId="{719C66D3-73A6-4180-914F-D31918E12CD2}" destId="{D39CA213-E773-4A36-BE7F-CDB45B4FC2DC}" srcOrd="3" destOrd="0" presId="urn:microsoft.com/office/officeart/2018/5/layout/CenteredIconLabelDescriptionList"/>
    <dgm:cxn modelId="{2B830B0D-AB23-40FB-80F2-E300ECEB2D25}" type="presParOf" srcId="{719C66D3-73A6-4180-914F-D31918E12CD2}" destId="{670CDF40-C7EB-41B0-A0CE-CFAE27D05703}" srcOrd="4" destOrd="0" presId="urn:microsoft.com/office/officeart/2018/5/layout/CenteredIconLabelDescriptionList"/>
    <dgm:cxn modelId="{3E56AD6A-04EA-49A7-A635-BFE48D3E79DB}" type="presParOf" srcId="{7C014D71-3A00-4575-8BCB-5213CC9354C3}" destId="{F968D09E-C280-4CC8-A084-E05C2994A190}" srcOrd="1" destOrd="0" presId="urn:microsoft.com/office/officeart/2018/5/layout/CenteredIconLabelDescriptionList"/>
    <dgm:cxn modelId="{614F6F62-4801-44B9-8DF9-9B8E95D83E14}" type="presParOf" srcId="{7C014D71-3A00-4575-8BCB-5213CC9354C3}" destId="{9A21A700-13F8-42A9-91CF-B58E3DF90950}" srcOrd="2" destOrd="0" presId="urn:microsoft.com/office/officeart/2018/5/layout/CenteredIconLabelDescriptionList"/>
    <dgm:cxn modelId="{EA305FE8-672C-4344-A9E7-98B8BE486B81}" type="presParOf" srcId="{9A21A700-13F8-42A9-91CF-B58E3DF90950}" destId="{5B470C41-E523-4B2F-ADCA-E637F1E68773}" srcOrd="0" destOrd="0" presId="urn:microsoft.com/office/officeart/2018/5/layout/CenteredIconLabelDescriptionList"/>
    <dgm:cxn modelId="{2778FA3F-3D9D-407F-8C97-A8637639249F}" type="presParOf" srcId="{9A21A700-13F8-42A9-91CF-B58E3DF90950}" destId="{5DF69815-17E7-469B-88A2-7654B48E2AE5}" srcOrd="1" destOrd="0" presId="urn:microsoft.com/office/officeart/2018/5/layout/CenteredIconLabelDescriptionList"/>
    <dgm:cxn modelId="{B7BA1C3E-10C2-419D-8A94-A23AABB3FBED}" type="presParOf" srcId="{9A21A700-13F8-42A9-91CF-B58E3DF90950}" destId="{69F94D69-F10B-4150-B828-28BFD70AF8C5}" srcOrd="2" destOrd="0" presId="urn:microsoft.com/office/officeart/2018/5/layout/CenteredIconLabelDescriptionList"/>
    <dgm:cxn modelId="{AB70C19E-1F85-4A36-BE54-B1BCB91F7362}" type="presParOf" srcId="{9A21A700-13F8-42A9-91CF-B58E3DF90950}" destId="{AFDA93E0-6EBF-4DED-B766-D71A640F6F07}" srcOrd="3" destOrd="0" presId="urn:microsoft.com/office/officeart/2018/5/layout/CenteredIconLabelDescriptionList"/>
    <dgm:cxn modelId="{601D1C49-4C27-4F8D-8DC3-44AC906B4370}" type="presParOf" srcId="{9A21A700-13F8-42A9-91CF-B58E3DF90950}" destId="{B90803B8-39F5-4386-BEFC-BD529F45FD34}" srcOrd="4" destOrd="0" presId="urn:microsoft.com/office/officeart/2018/5/layout/CenteredIconLabelDescriptionList"/>
    <dgm:cxn modelId="{02DE1937-AE09-4172-94C0-5DBC60B3B724}" type="presParOf" srcId="{7C014D71-3A00-4575-8BCB-5213CC9354C3}" destId="{092A311C-9C2E-492F-B9CA-16D418096C00}" srcOrd="3" destOrd="0" presId="urn:microsoft.com/office/officeart/2018/5/layout/CenteredIconLabelDescriptionList"/>
    <dgm:cxn modelId="{BBC2D65B-60F2-4C70-846B-49D8FA8592D3}" type="presParOf" srcId="{7C014D71-3A00-4575-8BCB-5213CC9354C3}" destId="{F3D764AC-927C-40B8-AD17-B6622B6D5537}" srcOrd="4" destOrd="0" presId="urn:microsoft.com/office/officeart/2018/5/layout/CenteredIconLabelDescriptionList"/>
    <dgm:cxn modelId="{1EB2CA6E-CC46-4936-A564-92C0AD8AA4A7}" type="presParOf" srcId="{F3D764AC-927C-40B8-AD17-B6622B6D5537}" destId="{F930FA1B-28EF-429D-A1FD-CEE9518C9E04}" srcOrd="0" destOrd="0" presId="urn:microsoft.com/office/officeart/2018/5/layout/CenteredIconLabelDescriptionList"/>
    <dgm:cxn modelId="{745ACB73-253A-434A-94A5-DFEEA3E30D70}" type="presParOf" srcId="{F3D764AC-927C-40B8-AD17-B6622B6D5537}" destId="{9350726A-F241-4C8D-B241-8FD2357BD4F1}" srcOrd="1" destOrd="0" presId="urn:microsoft.com/office/officeart/2018/5/layout/CenteredIconLabelDescriptionList"/>
    <dgm:cxn modelId="{4E82CD76-829C-4164-B6C2-FE91DACC38BA}" type="presParOf" srcId="{F3D764AC-927C-40B8-AD17-B6622B6D5537}" destId="{75B03F59-583F-4C69-9584-74CB6AE5B935}" srcOrd="2" destOrd="0" presId="urn:microsoft.com/office/officeart/2018/5/layout/CenteredIconLabelDescriptionList"/>
    <dgm:cxn modelId="{67F785EC-9B3F-4038-92E0-DB725CAAAFC7}" type="presParOf" srcId="{F3D764AC-927C-40B8-AD17-B6622B6D5537}" destId="{E18BE972-B04A-4D45-8463-EB4B8D97744C}" srcOrd="3" destOrd="0" presId="urn:microsoft.com/office/officeart/2018/5/layout/CenteredIconLabelDescriptionList"/>
    <dgm:cxn modelId="{77581841-0BE8-4A0E-9279-22FFCBE33103}" type="presParOf" srcId="{F3D764AC-927C-40B8-AD17-B6622B6D5537}" destId="{88558C82-9F1E-4259-A4E8-68C10E363E8F}"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E440B0-4033-4852-AA63-B262E517B7E1}" type="doc">
      <dgm:prSet loTypeId="urn:microsoft.com/office/officeart/2005/8/layout/hierarchy3" loCatId="hierarchy" qsTypeId="urn:microsoft.com/office/officeart/2005/8/quickstyle/simple1" qsCatId="simple" csTypeId="urn:microsoft.com/office/officeart/2005/8/colors/colorful1" csCatId="colorful"/>
      <dgm:spPr/>
      <dgm:t>
        <a:bodyPr/>
        <a:lstStyle/>
        <a:p>
          <a:endParaRPr lang="en-US"/>
        </a:p>
      </dgm:t>
    </dgm:pt>
    <dgm:pt modelId="{2216AA30-496D-4F7F-A660-3604AE38B791}">
      <dgm:prSet/>
      <dgm:spPr/>
      <dgm:t>
        <a:bodyPr/>
        <a:lstStyle/>
        <a:p>
          <a:r>
            <a:rPr lang="en-US"/>
            <a:t>I also wanted the same Header and Footer, to tie all the pages together, and reduce the amount of code required.</a:t>
          </a:r>
        </a:p>
      </dgm:t>
    </dgm:pt>
    <dgm:pt modelId="{D644C0CD-BB7B-4386-AC4F-B909056C7520}" type="parTrans" cxnId="{0ACBEA6D-C539-4CCD-8C82-9C242E0927E1}">
      <dgm:prSet/>
      <dgm:spPr/>
      <dgm:t>
        <a:bodyPr/>
        <a:lstStyle/>
        <a:p>
          <a:endParaRPr lang="en-US"/>
        </a:p>
      </dgm:t>
    </dgm:pt>
    <dgm:pt modelId="{AC9BFEEB-1B90-4AA5-BC0E-BFBAC6024B92}" type="sibTrans" cxnId="{0ACBEA6D-C539-4CCD-8C82-9C242E0927E1}">
      <dgm:prSet/>
      <dgm:spPr/>
      <dgm:t>
        <a:bodyPr/>
        <a:lstStyle/>
        <a:p>
          <a:endParaRPr lang="en-US"/>
        </a:p>
      </dgm:t>
    </dgm:pt>
    <dgm:pt modelId="{8803CC89-E68F-4842-B1C6-6895218FDDBC}">
      <dgm:prSet/>
      <dgm:spPr/>
      <dgm:t>
        <a:bodyPr/>
        <a:lstStyle/>
        <a:p>
          <a:r>
            <a:rPr lang="en-US"/>
            <a:t>The header had to have a logo, which also appears as the favicon, and I wanted an animation on this.</a:t>
          </a:r>
        </a:p>
      </dgm:t>
    </dgm:pt>
    <dgm:pt modelId="{881C3AA1-E9CA-4990-AE23-611F39FAA550}" type="parTrans" cxnId="{E7A3CF88-1D4A-4BF2-93D9-14B5FFB45414}">
      <dgm:prSet/>
      <dgm:spPr/>
      <dgm:t>
        <a:bodyPr/>
        <a:lstStyle/>
        <a:p>
          <a:endParaRPr lang="en-US"/>
        </a:p>
      </dgm:t>
    </dgm:pt>
    <dgm:pt modelId="{6BA16E96-5B07-4F61-B2EA-D93B8CAA15FF}" type="sibTrans" cxnId="{E7A3CF88-1D4A-4BF2-93D9-14B5FFB45414}">
      <dgm:prSet/>
      <dgm:spPr/>
      <dgm:t>
        <a:bodyPr/>
        <a:lstStyle/>
        <a:p>
          <a:endParaRPr lang="en-US"/>
        </a:p>
      </dgm:t>
    </dgm:pt>
    <dgm:pt modelId="{ADE3C183-6717-4760-AC33-C90927484ABC}">
      <dgm:prSet/>
      <dgm:spPr/>
      <dgm:t>
        <a:bodyPr/>
        <a:lstStyle/>
        <a:p>
          <a:r>
            <a:rPr lang="en-US"/>
            <a:t>I tried a few animation types, fading (which was repurposed later) or sliding, but ended up settling on a zoom animation.</a:t>
          </a:r>
        </a:p>
      </dgm:t>
    </dgm:pt>
    <dgm:pt modelId="{D5AF3267-BFDB-4DE2-9BE7-45DE1CFAD876}" type="parTrans" cxnId="{F53F3E24-DCF4-431A-B06D-197AA1D1164C}">
      <dgm:prSet/>
      <dgm:spPr/>
      <dgm:t>
        <a:bodyPr/>
        <a:lstStyle/>
        <a:p>
          <a:endParaRPr lang="en-US"/>
        </a:p>
      </dgm:t>
    </dgm:pt>
    <dgm:pt modelId="{3512BB8D-8BB2-49B7-B893-524AC36A075F}" type="sibTrans" cxnId="{F53F3E24-DCF4-431A-B06D-197AA1D1164C}">
      <dgm:prSet/>
      <dgm:spPr/>
      <dgm:t>
        <a:bodyPr/>
        <a:lstStyle/>
        <a:p>
          <a:endParaRPr lang="en-US"/>
        </a:p>
      </dgm:t>
    </dgm:pt>
    <dgm:pt modelId="{F4B3841F-83A0-4581-9A10-A36D6097F0F7}">
      <dgm:prSet/>
      <dgm:spPr/>
      <dgm:t>
        <a:bodyPr/>
        <a:lstStyle/>
        <a:p>
          <a:r>
            <a:rPr lang="en-US"/>
            <a:t>The footer was similar (though no animation) however I had to do some adjustments on the sned icon in the Contact Me space. The original colour was black, and I didn’t like the images in white, so looked up how I could alter using styling to change colour.</a:t>
          </a:r>
        </a:p>
      </dgm:t>
    </dgm:pt>
    <dgm:pt modelId="{65301BA7-69C1-46B7-9AD9-FCA9198DFC5B}" type="parTrans" cxnId="{396F12E7-AB9F-4700-9AEC-B68FA4EFFE07}">
      <dgm:prSet/>
      <dgm:spPr/>
      <dgm:t>
        <a:bodyPr/>
        <a:lstStyle/>
        <a:p>
          <a:endParaRPr lang="en-US"/>
        </a:p>
      </dgm:t>
    </dgm:pt>
    <dgm:pt modelId="{CCE7A12F-B455-4FBB-8DA8-78EF4BDAF050}" type="sibTrans" cxnId="{396F12E7-AB9F-4700-9AEC-B68FA4EFFE07}">
      <dgm:prSet/>
      <dgm:spPr/>
      <dgm:t>
        <a:bodyPr/>
        <a:lstStyle/>
        <a:p>
          <a:endParaRPr lang="en-US"/>
        </a:p>
      </dgm:t>
    </dgm:pt>
    <dgm:pt modelId="{4DC816B5-B2EC-4055-8AE2-DD458E49E083}">
      <dgm:prSet/>
      <dgm:spPr/>
      <dgm:t>
        <a:bodyPr/>
        <a:lstStyle/>
        <a:p>
          <a:r>
            <a:rPr lang="en-US"/>
            <a:t>I got initial advice from Chat GPT, however found that it was not 100% correct, but used this information to narrow down regular searching until I was able to implement the change.</a:t>
          </a:r>
        </a:p>
      </dgm:t>
    </dgm:pt>
    <dgm:pt modelId="{AED103C6-466F-4B26-83EA-994DEAF56F36}" type="parTrans" cxnId="{8B25D814-1327-4FFE-86DC-3F399B36D53E}">
      <dgm:prSet/>
      <dgm:spPr/>
      <dgm:t>
        <a:bodyPr/>
        <a:lstStyle/>
        <a:p>
          <a:endParaRPr lang="en-US"/>
        </a:p>
      </dgm:t>
    </dgm:pt>
    <dgm:pt modelId="{9185BDFA-0F1E-49A4-86AF-F6979587240A}" type="sibTrans" cxnId="{8B25D814-1327-4FFE-86DC-3F399B36D53E}">
      <dgm:prSet/>
      <dgm:spPr/>
      <dgm:t>
        <a:bodyPr/>
        <a:lstStyle/>
        <a:p>
          <a:endParaRPr lang="en-US"/>
        </a:p>
      </dgm:t>
    </dgm:pt>
    <dgm:pt modelId="{64245DF5-D515-A748-9914-6B917C82F4D1}" type="pres">
      <dgm:prSet presAssocID="{F3E440B0-4033-4852-AA63-B262E517B7E1}" presName="diagram" presStyleCnt="0">
        <dgm:presLayoutVars>
          <dgm:chPref val="1"/>
          <dgm:dir/>
          <dgm:animOne val="branch"/>
          <dgm:animLvl val="lvl"/>
          <dgm:resizeHandles/>
        </dgm:presLayoutVars>
      </dgm:prSet>
      <dgm:spPr/>
    </dgm:pt>
    <dgm:pt modelId="{3A76FCE6-2674-2D4E-9A52-698FEED1FBC4}" type="pres">
      <dgm:prSet presAssocID="{2216AA30-496D-4F7F-A660-3604AE38B791}" presName="root" presStyleCnt="0"/>
      <dgm:spPr/>
    </dgm:pt>
    <dgm:pt modelId="{BB1B7B87-44FB-1045-9885-36E939FB1344}" type="pres">
      <dgm:prSet presAssocID="{2216AA30-496D-4F7F-A660-3604AE38B791}" presName="rootComposite" presStyleCnt="0"/>
      <dgm:spPr/>
    </dgm:pt>
    <dgm:pt modelId="{3BA5BE44-97F1-E849-B00E-5AF59FD7F529}" type="pres">
      <dgm:prSet presAssocID="{2216AA30-496D-4F7F-A660-3604AE38B791}" presName="rootText" presStyleLbl="node1" presStyleIdx="0" presStyleCnt="3"/>
      <dgm:spPr/>
    </dgm:pt>
    <dgm:pt modelId="{9E6E1F87-8678-464D-8F8F-57379F1796C8}" type="pres">
      <dgm:prSet presAssocID="{2216AA30-496D-4F7F-A660-3604AE38B791}" presName="rootConnector" presStyleLbl="node1" presStyleIdx="0" presStyleCnt="3"/>
      <dgm:spPr/>
    </dgm:pt>
    <dgm:pt modelId="{DB531381-075D-C940-89FB-1098CF6C92F0}" type="pres">
      <dgm:prSet presAssocID="{2216AA30-496D-4F7F-A660-3604AE38B791}" presName="childShape" presStyleCnt="0"/>
      <dgm:spPr/>
    </dgm:pt>
    <dgm:pt modelId="{699375DA-F7C9-CA44-8CD5-34B13F4B8B26}" type="pres">
      <dgm:prSet presAssocID="{8803CC89-E68F-4842-B1C6-6895218FDDBC}" presName="root" presStyleCnt="0"/>
      <dgm:spPr/>
    </dgm:pt>
    <dgm:pt modelId="{4DAD34D2-9CF0-C14C-BC73-FBBD4EC0C37B}" type="pres">
      <dgm:prSet presAssocID="{8803CC89-E68F-4842-B1C6-6895218FDDBC}" presName="rootComposite" presStyleCnt="0"/>
      <dgm:spPr/>
    </dgm:pt>
    <dgm:pt modelId="{A8D2A313-5A94-504E-8E74-303393E277D3}" type="pres">
      <dgm:prSet presAssocID="{8803CC89-E68F-4842-B1C6-6895218FDDBC}" presName="rootText" presStyleLbl="node1" presStyleIdx="1" presStyleCnt="3"/>
      <dgm:spPr/>
    </dgm:pt>
    <dgm:pt modelId="{34728FC4-A470-8745-9B72-16549219714B}" type="pres">
      <dgm:prSet presAssocID="{8803CC89-E68F-4842-B1C6-6895218FDDBC}" presName="rootConnector" presStyleLbl="node1" presStyleIdx="1" presStyleCnt="3"/>
      <dgm:spPr/>
    </dgm:pt>
    <dgm:pt modelId="{0D612EED-FABD-1D48-8495-80CF346D04A9}" type="pres">
      <dgm:prSet presAssocID="{8803CC89-E68F-4842-B1C6-6895218FDDBC}" presName="childShape" presStyleCnt="0"/>
      <dgm:spPr/>
    </dgm:pt>
    <dgm:pt modelId="{C69D889F-400A-2F40-A129-4DA35A043175}" type="pres">
      <dgm:prSet presAssocID="{D5AF3267-BFDB-4DE2-9BE7-45DE1CFAD876}" presName="Name13" presStyleLbl="parChTrans1D2" presStyleIdx="0" presStyleCnt="2"/>
      <dgm:spPr/>
    </dgm:pt>
    <dgm:pt modelId="{985E0EFC-3D97-9144-B55E-3F8B5BEF628D}" type="pres">
      <dgm:prSet presAssocID="{ADE3C183-6717-4760-AC33-C90927484ABC}" presName="childText" presStyleLbl="bgAcc1" presStyleIdx="0" presStyleCnt="2">
        <dgm:presLayoutVars>
          <dgm:bulletEnabled val="1"/>
        </dgm:presLayoutVars>
      </dgm:prSet>
      <dgm:spPr/>
    </dgm:pt>
    <dgm:pt modelId="{D45C9C21-F04B-3C4C-AE2B-2BD4EE58B6B3}" type="pres">
      <dgm:prSet presAssocID="{F4B3841F-83A0-4581-9A10-A36D6097F0F7}" presName="root" presStyleCnt="0"/>
      <dgm:spPr/>
    </dgm:pt>
    <dgm:pt modelId="{6C33579C-9336-DD43-A7E5-A3BD77E3F6F9}" type="pres">
      <dgm:prSet presAssocID="{F4B3841F-83A0-4581-9A10-A36D6097F0F7}" presName="rootComposite" presStyleCnt="0"/>
      <dgm:spPr/>
    </dgm:pt>
    <dgm:pt modelId="{7B4E21ED-F292-7743-9CE2-BF267361ADB4}" type="pres">
      <dgm:prSet presAssocID="{F4B3841F-83A0-4581-9A10-A36D6097F0F7}" presName="rootText" presStyleLbl="node1" presStyleIdx="2" presStyleCnt="3"/>
      <dgm:spPr/>
    </dgm:pt>
    <dgm:pt modelId="{FA2488A6-C15A-0A4A-BF66-CBE2BC029865}" type="pres">
      <dgm:prSet presAssocID="{F4B3841F-83A0-4581-9A10-A36D6097F0F7}" presName="rootConnector" presStyleLbl="node1" presStyleIdx="2" presStyleCnt="3"/>
      <dgm:spPr/>
    </dgm:pt>
    <dgm:pt modelId="{54F1AAAE-1198-FC4C-AFB7-2D11307EFDCA}" type="pres">
      <dgm:prSet presAssocID="{F4B3841F-83A0-4581-9A10-A36D6097F0F7}" presName="childShape" presStyleCnt="0"/>
      <dgm:spPr/>
    </dgm:pt>
    <dgm:pt modelId="{AFD01FDA-A15C-6E4B-8F0C-39CE9129F5C3}" type="pres">
      <dgm:prSet presAssocID="{AED103C6-466F-4B26-83EA-994DEAF56F36}" presName="Name13" presStyleLbl="parChTrans1D2" presStyleIdx="1" presStyleCnt="2"/>
      <dgm:spPr/>
    </dgm:pt>
    <dgm:pt modelId="{68DBBC43-4D01-0F4C-894A-17E337345CFC}" type="pres">
      <dgm:prSet presAssocID="{4DC816B5-B2EC-4055-8AE2-DD458E49E083}" presName="childText" presStyleLbl="bgAcc1" presStyleIdx="1" presStyleCnt="2">
        <dgm:presLayoutVars>
          <dgm:bulletEnabled val="1"/>
        </dgm:presLayoutVars>
      </dgm:prSet>
      <dgm:spPr/>
    </dgm:pt>
  </dgm:ptLst>
  <dgm:cxnLst>
    <dgm:cxn modelId="{FD768403-A7CF-C841-A4BF-F77A027CBE4C}" type="presOf" srcId="{8803CC89-E68F-4842-B1C6-6895218FDDBC}" destId="{34728FC4-A470-8745-9B72-16549219714B}" srcOrd="1" destOrd="0" presId="urn:microsoft.com/office/officeart/2005/8/layout/hierarchy3"/>
    <dgm:cxn modelId="{8B25D814-1327-4FFE-86DC-3F399B36D53E}" srcId="{F4B3841F-83A0-4581-9A10-A36D6097F0F7}" destId="{4DC816B5-B2EC-4055-8AE2-DD458E49E083}" srcOrd="0" destOrd="0" parTransId="{AED103C6-466F-4B26-83EA-994DEAF56F36}" sibTransId="{9185BDFA-0F1E-49A4-86AF-F6979587240A}"/>
    <dgm:cxn modelId="{FD8F1315-B2D8-4A46-882F-06D7593AF189}" type="presOf" srcId="{ADE3C183-6717-4760-AC33-C90927484ABC}" destId="{985E0EFC-3D97-9144-B55E-3F8B5BEF628D}" srcOrd="0" destOrd="0" presId="urn:microsoft.com/office/officeart/2005/8/layout/hierarchy3"/>
    <dgm:cxn modelId="{F53F3E24-DCF4-431A-B06D-197AA1D1164C}" srcId="{8803CC89-E68F-4842-B1C6-6895218FDDBC}" destId="{ADE3C183-6717-4760-AC33-C90927484ABC}" srcOrd="0" destOrd="0" parTransId="{D5AF3267-BFDB-4DE2-9BE7-45DE1CFAD876}" sibTransId="{3512BB8D-8BB2-49B7-B893-524AC36A075F}"/>
    <dgm:cxn modelId="{D341282D-AB31-CB4A-ACF7-0CB1C3EBB0CE}" type="presOf" srcId="{2216AA30-496D-4F7F-A660-3604AE38B791}" destId="{9E6E1F87-8678-464D-8F8F-57379F1796C8}" srcOrd="1" destOrd="0" presId="urn:microsoft.com/office/officeart/2005/8/layout/hierarchy3"/>
    <dgm:cxn modelId="{62C44433-B7F3-1747-AA58-8E5F6E290F3E}" type="presOf" srcId="{D5AF3267-BFDB-4DE2-9BE7-45DE1CFAD876}" destId="{C69D889F-400A-2F40-A129-4DA35A043175}" srcOrd="0" destOrd="0" presId="urn:microsoft.com/office/officeart/2005/8/layout/hierarchy3"/>
    <dgm:cxn modelId="{A8D7CF46-C898-A548-A343-AD421720201F}" type="presOf" srcId="{F4B3841F-83A0-4581-9A10-A36D6097F0F7}" destId="{FA2488A6-C15A-0A4A-BF66-CBE2BC029865}" srcOrd="1" destOrd="0" presId="urn:microsoft.com/office/officeart/2005/8/layout/hierarchy3"/>
    <dgm:cxn modelId="{CEEE9E6B-0EDA-004F-84CF-5866677A191E}" type="presOf" srcId="{F4B3841F-83A0-4581-9A10-A36D6097F0F7}" destId="{7B4E21ED-F292-7743-9CE2-BF267361ADB4}" srcOrd="0" destOrd="0" presId="urn:microsoft.com/office/officeart/2005/8/layout/hierarchy3"/>
    <dgm:cxn modelId="{0ACBEA6D-C539-4CCD-8C82-9C242E0927E1}" srcId="{F3E440B0-4033-4852-AA63-B262E517B7E1}" destId="{2216AA30-496D-4F7F-A660-3604AE38B791}" srcOrd="0" destOrd="0" parTransId="{D644C0CD-BB7B-4386-AC4F-B909056C7520}" sibTransId="{AC9BFEEB-1B90-4AA5-BC0E-BFBAC6024B92}"/>
    <dgm:cxn modelId="{4E6D1878-0350-AB47-816F-8FD147533DB4}" type="presOf" srcId="{4DC816B5-B2EC-4055-8AE2-DD458E49E083}" destId="{68DBBC43-4D01-0F4C-894A-17E337345CFC}" srcOrd="0" destOrd="0" presId="urn:microsoft.com/office/officeart/2005/8/layout/hierarchy3"/>
    <dgm:cxn modelId="{E7A3CF88-1D4A-4BF2-93D9-14B5FFB45414}" srcId="{F3E440B0-4033-4852-AA63-B262E517B7E1}" destId="{8803CC89-E68F-4842-B1C6-6895218FDDBC}" srcOrd="1" destOrd="0" parTransId="{881C3AA1-E9CA-4990-AE23-611F39FAA550}" sibTransId="{6BA16E96-5B07-4F61-B2EA-D93B8CAA15FF}"/>
    <dgm:cxn modelId="{FA6046A8-BF19-0446-99BA-5EF2C862786F}" type="presOf" srcId="{F3E440B0-4033-4852-AA63-B262E517B7E1}" destId="{64245DF5-D515-A748-9914-6B917C82F4D1}" srcOrd="0" destOrd="0" presId="urn:microsoft.com/office/officeart/2005/8/layout/hierarchy3"/>
    <dgm:cxn modelId="{2A3E56B5-3B0E-F74D-B1B2-7F9D480621B9}" type="presOf" srcId="{2216AA30-496D-4F7F-A660-3604AE38B791}" destId="{3BA5BE44-97F1-E849-B00E-5AF59FD7F529}" srcOrd="0" destOrd="0" presId="urn:microsoft.com/office/officeart/2005/8/layout/hierarchy3"/>
    <dgm:cxn modelId="{396F12E7-AB9F-4700-9AEC-B68FA4EFFE07}" srcId="{F3E440B0-4033-4852-AA63-B262E517B7E1}" destId="{F4B3841F-83A0-4581-9A10-A36D6097F0F7}" srcOrd="2" destOrd="0" parTransId="{65301BA7-69C1-46B7-9AD9-FCA9198DFC5B}" sibTransId="{CCE7A12F-B455-4FBB-8DA8-78EF4BDAF050}"/>
    <dgm:cxn modelId="{AAA161ED-9AFF-6A49-ABEE-C6BFBE624247}" type="presOf" srcId="{8803CC89-E68F-4842-B1C6-6895218FDDBC}" destId="{A8D2A313-5A94-504E-8E74-303393E277D3}" srcOrd="0" destOrd="0" presId="urn:microsoft.com/office/officeart/2005/8/layout/hierarchy3"/>
    <dgm:cxn modelId="{194EAEF1-3C1E-D74C-BE57-ACB57F0977F5}" type="presOf" srcId="{AED103C6-466F-4B26-83EA-994DEAF56F36}" destId="{AFD01FDA-A15C-6E4B-8F0C-39CE9129F5C3}" srcOrd="0" destOrd="0" presId="urn:microsoft.com/office/officeart/2005/8/layout/hierarchy3"/>
    <dgm:cxn modelId="{522FC1F7-1F6B-3547-A7B0-E4A0CD40CFEF}" type="presParOf" srcId="{64245DF5-D515-A748-9914-6B917C82F4D1}" destId="{3A76FCE6-2674-2D4E-9A52-698FEED1FBC4}" srcOrd="0" destOrd="0" presId="urn:microsoft.com/office/officeart/2005/8/layout/hierarchy3"/>
    <dgm:cxn modelId="{FCA9AC40-C868-274D-BBD6-A37E97E39F99}" type="presParOf" srcId="{3A76FCE6-2674-2D4E-9A52-698FEED1FBC4}" destId="{BB1B7B87-44FB-1045-9885-36E939FB1344}" srcOrd="0" destOrd="0" presId="urn:microsoft.com/office/officeart/2005/8/layout/hierarchy3"/>
    <dgm:cxn modelId="{A2344A38-4D12-7F49-A53F-20B6BCE47BD2}" type="presParOf" srcId="{BB1B7B87-44FB-1045-9885-36E939FB1344}" destId="{3BA5BE44-97F1-E849-B00E-5AF59FD7F529}" srcOrd="0" destOrd="0" presId="urn:microsoft.com/office/officeart/2005/8/layout/hierarchy3"/>
    <dgm:cxn modelId="{02444953-CD6B-EA44-B55F-D417850EBB1E}" type="presParOf" srcId="{BB1B7B87-44FB-1045-9885-36E939FB1344}" destId="{9E6E1F87-8678-464D-8F8F-57379F1796C8}" srcOrd="1" destOrd="0" presId="urn:microsoft.com/office/officeart/2005/8/layout/hierarchy3"/>
    <dgm:cxn modelId="{F11B9181-ECEA-1B46-932D-76C8EF6DBA8E}" type="presParOf" srcId="{3A76FCE6-2674-2D4E-9A52-698FEED1FBC4}" destId="{DB531381-075D-C940-89FB-1098CF6C92F0}" srcOrd="1" destOrd="0" presId="urn:microsoft.com/office/officeart/2005/8/layout/hierarchy3"/>
    <dgm:cxn modelId="{7213F055-A6E3-8940-A155-3E9F467D2E9A}" type="presParOf" srcId="{64245DF5-D515-A748-9914-6B917C82F4D1}" destId="{699375DA-F7C9-CA44-8CD5-34B13F4B8B26}" srcOrd="1" destOrd="0" presId="urn:microsoft.com/office/officeart/2005/8/layout/hierarchy3"/>
    <dgm:cxn modelId="{8293C49F-834F-A34D-982B-6514AFCA1718}" type="presParOf" srcId="{699375DA-F7C9-CA44-8CD5-34B13F4B8B26}" destId="{4DAD34D2-9CF0-C14C-BC73-FBBD4EC0C37B}" srcOrd="0" destOrd="0" presId="urn:microsoft.com/office/officeart/2005/8/layout/hierarchy3"/>
    <dgm:cxn modelId="{9763CADC-B533-DB47-95B8-524156EFC88D}" type="presParOf" srcId="{4DAD34D2-9CF0-C14C-BC73-FBBD4EC0C37B}" destId="{A8D2A313-5A94-504E-8E74-303393E277D3}" srcOrd="0" destOrd="0" presId="urn:microsoft.com/office/officeart/2005/8/layout/hierarchy3"/>
    <dgm:cxn modelId="{D851D807-742F-2C43-B968-861DF1E8B2DC}" type="presParOf" srcId="{4DAD34D2-9CF0-C14C-BC73-FBBD4EC0C37B}" destId="{34728FC4-A470-8745-9B72-16549219714B}" srcOrd="1" destOrd="0" presId="urn:microsoft.com/office/officeart/2005/8/layout/hierarchy3"/>
    <dgm:cxn modelId="{FAE43A3D-34A9-B64E-99ED-33D2B7AA3C06}" type="presParOf" srcId="{699375DA-F7C9-CA44-8CD5-34B13F4B8B26}" destId="{0D612EED-FABD-1D48-8495-80CF346D04A9}" srcOrd="1" destOrd="0" presId="urn:microsoft.com/office/officeart/2005/8/layout/hierarchy3"/>
    <dgm:cxn modelId="{30745C10-92D4-3D4A-863D-CB8D54510950}" type="presParOf" srcId="{0D612EED-FABD-1D48-8495-80CF346D04A9}" destId="{C69D889F-400A-2F40-A129-4DA35A043175}" srcOrd="0" destOrd="0" presId="urn:microsoft.com/office/officeart/2005/8/layout/hierarchy3"/>
    <dgm:cxn modelId="{67A0E9EF-99A6-614E-A7B4-C61892B13FF6}" type="presParOf" srcId="{0D612EED-FABD-1D48-8495-80CF346D04A9}" destId="{985E0EFC-3D97-9144-B55E-3F8B5BEF628D}" srcOrd="1" destOrd="0" presId="urn:microsoft.com/office/officeart/2005/8/layout/hierarchy3"/>
    <dgm:cxn modelId="{F5074BD5-5CE7-AC46-88EB-365062BC5A8D}" type="presParOf" srcId="{64245DF5-D515-A748-9914-6B917C82F4D1}" destId="{D45C9C21-F04B-3C4C-AE2B-2BD4EE58B6B3}" srcOrd="2" destOrd="0" presId="urn:microsoft.com/office/officeart/2005/8/layout/hierarchy3"/>
    <dgm:cxn modelId="{2868E47A-812B-FF4D-9105-46D7B8460531}" type="presParOf" srcId="{D45C9C21-F04B-3C4C-AE2B-2BD4EE58B6B3}" destId="{6C33579C-9336-DD43-A7E5-A3BD77E3F6F9}" srcOrd="0" destOrd="0" presId="urn:microsoft.com/office/officeart/2005/8/layout/hierarchy3"/>
    <dgm:cxn modelId="{B932AD10-BB01-604B-9286-1E5E20D8AA52}" type="presParOf" srcId="{6C33579C-9336-DD43-A7E5-A3BD77E3F6F9}" destId="{7B4E21ED-F292-7743-9CE2-BF267361ADB4}" srcOrd="0" destOrd="0" presId="urn:microsoft.com/office/officeart/2005/8/layout/hierarchy3"/>
    <dgm:cxn modelId="{89504752-9586-ED48-8A3C-252047F61926}" type="presParOf" srcId="{6C33579C-9336-DD43-A7E5-A3BD77E3F6F9}" destId="{FA2488A6-C15A-0A4A-BF66-CBE2BC029865}" srcOrd="1" destOrd="0" presId="urn:microsoft.com/office/officeart/2005/8/layout/hierarchy3"/>
    <dgm:cxn modelId="{49C581DA-C315-D84E-8EAD-0B60160D3DD3}" type="presParOf" srcId="{D45C9C21-F04B-3C4C-AE2B-2BD4EE58B6B3}" destId="{54F1AAAE-1198-FC4C-AFB7-2D11307EFDCA}" srcOrd="1" destOrd="0" presId="urn:microsoft.com/office/officeart/2005/8/layout/hierarchy3"/>
    <dgm:cxn modelId="{A3A9F7B5-EDDB-3D47-A950-63F70A4F495A}" type="presParOf" srcId="{54F1AAAE-1198-FC4C-AFB7-2D11307EFDCA}" destId="{AFD01FDA-A15C-6E4B-8F0C-39CE9129F5C3}" srcOrd="0" destOrd="0" presId="urn:microsoft.com/office/officeart/2005/8/layout/hierarchy3"/>
    <dgm:cxn modelId="{46D4CCA2-74C4-744B-AD33-8AFC6BC4179F}" type="presParOf" srcId="{54F1AAAE-1198-FC4C-AFB7-2D11307EFDCA}" destId="{68DBBC43-4D01-0F4C-894A-17E337345CFC}"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9713052-0D44-4C05-B470-5FA9054B12CF}"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2AB958E3-CC32-4EB9-9923-F4D6AD6FD7C2}">
      <dgm:prSet/>
      <dgm:spPr/>
      <dgm:t>
        <a:bodyPr/>
        <a:lstStyle/>
        <a:p>
          <a:r>
            <a:rPr lang="en-US" dirty="0"/>
            <a:t>The image on the home page is actually a div with an image set as a background.</a:t>
          </a:r>
        </a:p>
      </dgm:t>
    </dgm:pt>
    <dgm:pt modelId="{3C32BAEA-9E42-4E86-8677-94EF6AA84036}" type="parTrans" cxnId="{BAE95B0F-72F4-4DE2-8339-B4D5EEDFAB69}">
      <dgm:prSet/>
      <dgm:spPr/>
      <dgm:t>
        <a:bodyPr/>
        <a:lstStyle/>
        <a:p>
          <a:endParaRPr lang="en-US"/>
        </a:p>
      </dgm:t>
    </dgm:pt>
    <dgm:pt modelId="{D0A46170-1685-44F4-ADA3-8CEA4F96F05C}" type="sibTrans" cxnId="{BAE95B0F-72F4-4DE2-8339-B4D5EEDFAB69}">
      <dgm:prSet/>
      <dgm:spPr/>
      <dgm:t>
        <a:bodyPr/>
        <a:lstStyle/>
        <a:p>
          <a:endParaRPr lang="en-US"/>
        </a:p>
      </dgm:t>
    </dgm:pt>
    <dgm:pt modelId="{4F46C13C-ED0E-4D65-BAB2-0DD0FA6E91DD}">
      <dgm:prSet/>
      <dgm:spPr/>
      <dgm:t>
        <a:bodyPr/>
        <a:lstStyle/>
        <a:p>
          <a:r>
            <a:rPr lang="en-US"/>
            <a:t>This was done, as when I used an image and added a 50% border-radius it ended up as an oval, and I did not want to mess with the image dimensions too much.</a:t>
          </a:r>
        </a:p>
      </dgm:t>
    </dgm:pt>
    <dgm:pt modelId="{E3B12FCE-F389-4541-85DD-1C56EF15D484}" type="parTrans" cxnId="{5694308E-85C8-49ED-958A-C0C1364575F0}">
      <dgm:prSet/>
      <dgm:spPr/>
      <dgm:t>
        <a:bodyPr/>
        <a:lstStyle/>
        <a:p>
          <a:endParaRPr lang="en-US"/>
        </a:p>
      </dgm:t>
    </dgm:pt>
    <dgm:pt modelId="{D9822EED-5621-4F7D-818C-872A07D83B0A}" type="sibTrans" cxnId="{5694308E-85C8-49ED-958A-C0C1364575F0}">
      <dgm:prSet/>
      <dgm:spPr/>
      <dgm:t>
        <a:bodyPr/>
        <a:lstStyle/>
        <a:p>
          <a:endParaRPr lang="en-US"/>
        </a:p>
      </dgm:t>
    </dgm:pt>
    <dgm:pt modelId="{0362CA4E-CA3B-4B9B-9783-3AE333E4FC33}">
      <dgm:prSet/>
      <dgm:spPr/>
      <dgm:t>
        <a:bodyPr/>
        <a:lstStyle/>
        <a:p>
          <a:r>
            <a:rPr lang="en-US"/>
            <a:t>Instead by creating a div, and setting its particular width and height, I could then make it round by the same border radius of 50% and then hide the overflow</a:t>
          </a:r>
        </a:p>
      </dgm:t>
    </dgm:pt>
    <dgm:pt modelId="{8C23A87B-271B-4771-97B0-0340E607F28E}" type="parTrans" cxnId="{A29E860D-1D24-4C40-8C80-BA4C4C09A7F8}">
      <dgm:prSet/>
      <dgm:spPr/>
      <dgm:t>
        <a:bodyPr/>
        <a:lstStyle/>
        <a:p>
          <a:endParaRPr lang="en-US"/>
        </a:p>
      </dgm:t>
    </dgm:pt>
    <dgm:pt modelId="{CC86E9E2-59A3-4243-8999-75175302426B}" type="sibTrans" cxnId="{A29E860D-1D24-4C40-8C80-BA4C4C09A7F8}">
      <dgm:prSet/>
      <dgm:spPr/>
      <dgm:t>
        <a:bodyPr/>
        <a:lstStyle/>
        <a:p>
          <a:endParaRPr lang="en-US"/>
        </a:p>
      </dgm:t>
    </dgm:pt>
    <dgm:pt modelId="{BEE3E26E-685B-488E-9CA5-88F95ED50017}">
      <dgm:prSet/>
      <dgm:spPr/>
      <dgm:t>
        <a:bodyPr/>
        <a:lstStyle/>
        <a:p>
          <a:r>
            <a:rPr lang="en-US"/>
            <a:t>The text div I wanted to look more dynamic than a simple text block, so added a slight shadow to the div, and rounded the edges (a common theme throughout).</a:t>
          </a:r>
        </a:p>
      </dgm:t>
    </dgm:pt>
    <dgm:pt modelId="{41DF0F83-00C2-4DA4-A038-D74657219339}" type="parTrans" cxnId="{E79B14AF-836D-4949-A10C-E486FC0277AB}">
      <dgm:prSet/>
      <dgm:spPr/>
      <dgm:t>
        <a:bodyPr/>
        <a:lstStyle/>
        <a:p>
          <a:endParaRPr lang="en-US"/>
        </a:p>
      </dgm:t>
    </dgm:pt>
    <dgm:pt modelId="{630A579A-DD68-4D41-B1F5-B63B4CA7F582}" type="sibTrans" cxnId="{E79B14AF-836D-4949-A10C-E486FC0277AB}">
      <dgm:prSet/>
      <dgm:spPr/>
      <dgm:t>
        <a:bodyPr/>
        <a:lstStyle/>
        <a:p>
          <a:endParaRPr lang="en-US"/>
        </a:p>
      </dgm:t>
    </dgm:pt>
    <dgm:pt modelId="{E11D541F-C47F-45C3-951C-6166C70CBF6D}">
      <dgm:prSet/>
      <dgm:spPr/>
      <dgm:t>
        <a:bodyPr/>
        <a:lstStyle/>
        <a:p>
          <a:r>
            <a:rPr lang="en-US"/>
            <a:t>I liked the look of very rounded edges on Mobile and Tablet, but it looked wrong on Laptop, so lessened them here.</a:t>
          </a:r>
        </a:p>
      </dgm:t>
    </dgm:pt>
    <dgm:pt modelId="{682E3951-67CE-4E2F-B9B7-E49862406D03}" type="parTrans" cxnId="{ABCE9172-1BE6-4666-9684-EF5BD01BE782}">
      <dgm:prSet/>
      <dgm:spPr/>
      <dgm:t>
        <a:bodyPr/>
        <a:lstStyle/>
        <a:p>
          <a:endParaRPr lang="en-US"/>
        </a:p>
      </dgm:t>
    </dgm:pt>
    <dgm:pt modelId="{FD04EAAC-2605-4C0E-B1F1-0DA872EDDC6D}" type="sibTrans" cxnId="{ABCE9172-1BE6-4666-9684-EF5BD01BE782}">
      <dgm:prSet/>
      <dgm:spPr/>
      <dgm:t>
        <a:bodyPr/>
        <a:lstStyle/>
        <a:p>
          <a:endParaRPr lang="en-US"/>
        </a:p>
      </dgm:t>
    </dgm:pt>
    <dgm:pt modelId="{EC924D78-0140-5F47-8F43-AC18BBE95382}" type="pres">
      <dgm:prSet presAssocID="{F9713052-0D44-4C05-B470-5FA9054B12CF}" presName="linear" presStyleCnt="0">
        <dgm:presLayoutVars>
          <dgm:animLvl val="lvl"/>
          <dgm:resizeHandles val="exact"/>
        </dgm:presLayoutVars>
      </dgm:prSet>
      <dgm:spPr/>
    </dgm:pt>
    <dgm:pt modelId="{F6AB6492-1D7E-BE44-BB92-91AF2664CBB1}" type="pres">
      <dgm:prSet presAssocID="{2AB958E3-CC32-4EB9-9923-F4D6AD6FD7C2}" presName="parentText" presStyleLbl="node1" presStyleIdx="0" presStyleCnt="3">
        <dgm:presLayoutVars>
          <dgm:chMax val="0"/>
          <dgm:bulletEnabled val="1"/>
        </dgm:presLayoutVars>
      </dgm:prSet>
      <dgm:spPr/>
    </dgm:pt>
    <dgm:pt modelId="{62B98308-BD8E-6144-A833-EFEDD244ABD1}" type="pres">
      <dgm:prSet presAssocID="{2AB958E3-CC32-4EB9-9923-F4D6AD6FD7C2}" presName="childText" presStyleLbl="revTx" presStyleIdx="0" presStyleCnt="1">
        <dgm:presLayoutVars>
          <dgm:bulletEnabled val="1"/>
        </dgm:presLayoutVars>
      </dgm:prSet>
      <dgm:spPr/>
    </dgm:pt>
    <dgm:pt modelId="{80157161-9EB0-BE44-ACA7-C16CE0667FA7}" type="pres">
      <dgm:prSet presAssocID="{BEE3E26E-685B-488E-9CA5-88F95ED50017}" presName="parentText" presStyleLbl="node1" presStyleIdx="1" presStyleCnt="3">
        <dgm:presLayoutVars>
          <dgm:chMax val="0"/>
          <dgm:bulletEnabled val="1"/>
        </dgm:presLayoutVars>
      </dgm:prSet>
      <dgm:spPr/>
    </dgm:pt>
    <dgm:pt modelId="{B70EB6E5-8769-C04B-BCF1-513F7B986EDC}" type="pres">
      <dgm:prSet presAssocID="{630A579A-DD68-4D41-B1F5-B63B4CA7F582}" presName="spacer" presStyleCnt="0"/>
      <dgm:spPr/>
    </dgm:pt>
    <dgm:pt modelId="{EE4961A7-D855-9E4B-B762-2F0554F7C605}" type="pres">
      <dgm:prSet presAssocID="{E11D541F-C47F-45C3-951C-6166C70CBF6D}" presName="parentText" presStyleLbl="node1" presStyleIdx="2" presStyleCnt="3">
        <dgm:presLayoutVars>
          <dgm:chMax val="0"/>
          <dgm:bulletEnabled val="1"/>
        </dgm:presLayoutVars>
      </dgm:prSet>
      <dgm:spPr/>
    </dgm:pt>
  </dgm:ptLst>
  <dgm:cxnLst>
    <dgm:cxn modelId="{A29E860D-1D24-4C40-8C80-BA4C4C09A7F8}" srcId="{2AB958E3-CC32-4EB9-9923-F4D6AD6FD7C2}" destId="{0362CA4E-CA3B-4B9B-9783-3AE333E4FC33}" srcOrd="1" destOrd="0" parTransId="{8C23A87B-271B-4771-97B0-0340E607F28E}" sibTransId="{CC86E9E2-59A3-4243-8999-75175302426B}"/>
    <dgm:cxn modelId="{BAE95B0F-72F4-4DE2-8339-B4D5EEDFAB69}" srcId="{F9713052-0D44-4C05-B470-5FA9054B12CF}" destId="{2AB958E3-CC32-4EB9-9923-F4D6AD6FD7C2}" srcOrd="0" destOrd="0" parTransId="{3C32BAEA-9E42-4E86-8677-94EF6AA84036}" sibTransId="{D0A46170-1685-44F4-ADA3-8CEA4F96F05C}"/>
    <dgm:cxn modelId="{BCC0F625-938A-1446-95A6-32FD5F7CC05E}" type="presOf" srcId="{E11D541F-C47F-45C3-951C-6166C70CBF6D}" destId="{EE4961A7-D855-9E4B-B762-2F0554F7C605}" srcOrd="0" destOrd="0" presId="urn:microsoft.com/office/officeart/2005/8/layout/vList2"/>
    <dgm:cxn modelId="{ABCE9172-1BE6-4666-9684-EF5BD01BE782}" srcId="{F9713052-0D44-4C05-B470-5FA9054B12CF}" destId="{E11D541F-C47F-45C3-951C-6166C70CBF6D}" srcOrd="2" destOrd="0" parTransId="{682E3951-67CE-4E2F-B9B7-E49862406D03}" sibTransId="{FD04EAAC-2605-4C0E-B1F1-0DA872EDDC6D}"/>
    <dgm:cxn modelId="{8885DB79-BEAE-C347-A048-80B3C3F19888}" type="presOf" srcId="{2AB958E3-CC32-4EB9-9923-F4D6AD6FD7C2}" destId="{F6AB6492-1D7E-BE44-BB92-91AF2664CBB1}" srcOrd="0" destOrd="0" presId="urn:microsoft.com/office/officeart/2005/8/layout/vList2"/>
    <dgm:cxn modelId="{5694308E-85C8-49ED-958A-C0C1364575F0}" srcId="{2AB958E3-CC32-4EB9-9923-F4D6AD6FD7C2}" destId="{4F46C13C-ED0E-4D65-BAB2-0DD0FA6E91DD}" srcOrd="0" destOrd="0" parTransId="{E3B12FCE-F389-4541-85DD-1C56EF15D484}" sibTransId="{D9822EED-5621-4F7D-818C-872A07D83B0A}"/>
    <dgm:cxn modelId="{ED4D989B-EED7-EF4E-B615-329B5457977D}" type="presOf" srcId="{0362CA4E-CA3B-4B9B-9783-3AE333E4FC33}" destId="{62B98308-BD8E-6144-A833-EFEDD244ABD1}" srcOrd="0" destOrd="1" presId="urn:microsoft.com/office/officeart/2005/8/layout/vList2"/>
    <dgm:cxn modelId="{847391A1-F1F4-1742-9E58-DBA05DE0EDCC}" type="presOf" srcId="{F9713052-0D44-4C05-B470-5FA9054B12CF}" destId="{EC924D78-0140-5F47-8F43-AC18BBE95382}" srcOrd="0" destOrd="0" presId="urn:microsoft.com/office/officeart/2005/8/layout/vList2"/>
    <dgm:cxn modelId="{E79B14AF-836D-4949-A10C-E486FC0277AB}" srcId="{F9713052-0D44-4C05-B470-5FA9054B12CF}" destId="{BEE3E26E-685B-488E-9CA5-88F95ED50017}" srcOrd="1" destOrd="0" parTransId="{41DF0F83-00C2-4DA4-A038-D74657219339}" sibTransId="{630A579A-DD68-4D41-B1F5-B63B4CA7F582}"/>
    <dgm:cxn modelId="{D6DBB6B2-9F3E-A045-82A7-42D21D546207}" type="presOf" srcId="{4F46C13C-ED0E-4D65-BAB2-0DD0FA6E91DD}" destId="{62B98308-BD8E-6144-A833-EFEDD244ABD1}" srcOrd="0" destOrd="0" presId="urn:microsoft.com/office/officeart/2005/8/layout/vList2"/>
    <dgm:cxn modelId="{503729EB-4CC4-4646-A43E-860BC1A15C20}" type="presOf" srcId="{BEE3E26E-685B-488E-9CA5-88F95ED50017}" destId="{80157161-9EB0-BE44-ACA7-C16CE0667FA7}" srcOrd="0" destOrd="0" presId="urn:microsoft.com/office/officeart/2005/8/layout/vList2"/>
    <dgm:cxn modelId="{CAF7E396-D46A-0149-8284-2F4A7BA2AC65}" type="presParOf" srcId="{EC924D78-0140-5F47-8F43-AC18BBE95382}" destId="{F6AB6492-1D7E-BE44-BB92-91AF2664CBB1}" srcOrd="0" destOrd="0" presId="urn:microsoft.com/office/officeart/2005/8/layout/vList2"/>
    <dgm:cxn modelId="{7E09111D-0261-8F4D-AF0B-2AB26F7FD38D}" type="presParOf" srcId="{EC924D78-0140-5F47-8F43-AC18BBE95382}" destId="{62B98308-BD8E-6144-A833-EFEDD244ABD1}" srcOrd="1" destOrd="0" presId="urn:microsoft.com/office/officeart/2005/8/layout/vList2"/>
    <dgm:cxn modelId="{F2C3ADA8-8061-9F4F-A3F6-8181D3792AA5}" type="presParOf" srcId="{EC924D78-0140-5F47-8F43-AC18BBE95382}" destId="{80157161-9EB0-BE44-ACA7-C16CE0667FA7}" srcOrd="2" destOrd="0" presId="urn:microsoft.com/office/officeart/2005/8/layout/vList2"/>
    <dgm:cxn modelId="{F8B332D8-B831-B747-AAC8-A7194F23A7AD}" type="presParOf" srcId="{EC924D78-0140-5F47-8F43-AC18BBE95382}" destId="{B70EB6E5-8769-C04B-BCF1-513F7B986EDC}" srcOrd="3" destOrd="0" presId="urn:microsoft.com/office/officeart/2005/8/layout/vList2"/>
    <dgm:cxn modelId="{7AF77887-DF49-0246-8651-30922A3DF65B}" type="presParOf" srcId="{EC924D78-0140-5F47-8F43-AC18BBE95382}" destId="{EE4961A7-D855-9E4B-B762-2F0554F7C605}"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7F37C0A-4CF3-48D4-9BB0-F57A36494E87}"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31762C3F-A8B0-43B7-B422-DDC31DA529F0}">
      <dgm:prSet/>
      <dgm:spPr/>
      <dgm:t>
        <a:bodyPr/>
        <a:lstStyle/>
        <a:p>
          <a:pPr>
            <a:lnSpc>
              <a:spcPct val="100000"/>
            </a:lnSpc>
            <a:defRPr b="1"/>
          </a:pPr>
          <a:r>
            <a:rPr lang="en-US"/>
            <a:t>Similar to Home, I wanted rounded edges on the Work History ‘cards’, but this time I wanted a 3D effect. I looked up how I could implement this with multiple shadows being layered, and really liked the effect.</a:t>
          </a:r>
        </a:p>
      </dgm:t>
    </dgm:pt>
    <dgm:pt modelId="{CC0C4340-085C-4DA8-B646-FB1BB129F47F}" type="parTrans" cxnId="{D83FD5B1-5DB3-4B82-8C6B-8EC34DCC886A}">
      <dgm:prSet/>
      <dgm:spPr/>
      <dgm:t>
        <a:bodyPr/>
        <a:lstStyle/>
        <a:p>
          <a:endParaRPr lang="en-US"/>
        </a:p>
      </dgm:t>
    </dgm:pt>
    <dgm:pt modelId="{921701AA-A9A6-4DD2-B6E2-619EBDABC5C9}" type="sibTrans" cxnId="{D83FD5B1-5DB3-4B82-8C6B-8EC34DCC886A}">
      <dgm:prSet/>
      <dgm:spPr/>
      <dgm:t>
        <a:bodyPr/>
        <a:lstStyle/>
        <a:p>
          <a:endParaRPr lang="en-US"/>
        </a:p>
      </dgm:t>
    </dgm:pt>
    <dgm:pt modelId="{091B12CB-3B7A-4151-90E6-CFA6234A42D4}">
      <dgm:prSet/>
      <dgm:spPr/>
      <dgm:t>
        <a:bodyPr/>
        <a:lstStyle/>
        <a:p>
          <a:pPr>
            <a:lnSpc>
              <a:spcPct val="100000"/>
            </a:lnSpc>
          </a:pPr>
          <a:r>
            <a:rPr lang="en-US"/>
            <a:t>The About section was actually the last part of the build, and I seriously considered going back to each other style to implement this on the other shadow sections, however, I deemed this to be a unique part of the user experience, as this page should be the part to hold interest.</a:t>
          </a:r>
        </a:p>
      </dgm:t>
    </dgm:pt>
    <dgm:pt modelId="{20F38707-9673-482F-95B1-19199EFF6311}" type="parTrans" cxnId="{5259361C-CC96-4064-8FBD-18BE59A7552C}">
      <dgm:prSet/>
      <dgm:spPr/>
      <dgm:t>
        <a:bodyPr/>
        <a:lstStyle/>
        <a:p>
          <a:endParaRPr lang="en-US"/>
        </a:p>
      </dgm:t>
    </dgm:pt>
    <dgm:pt modelId="{68D0A5F5-E6B2-4129-A8C3-92FDFB0F3D93}" type="sibTrans" cxnId="{5259361C-CC96-4064-8FBD-18BE59A7552C}">
      <dgm:prSet/>
      <dgm:spPr/>
      <dgm:t>
        <a:bodyPr/>
        <a:lstStyle/>
        <a:p>
          <a:endParaRPr lang="en-US"/>
        </a:p>
      </dgm:t>
    </dgm:pt>
    <dgm:pt modelId="{F210AA2F-1C10-47BB-922D-D32459B35090}">
      <dgm:prSet/>
      <dgm:spPr/>
      <dgm:t>
        <a:bodyPr/>
        <a:lstStyle/>
        <a:p>
          <a:pPr>
            <a:lnSpc>
              <a:spcPct val="100000"/>
            </a:lnSpc>
            <a:defRPr b="1"/>
          </a:pPr>
          <a:r>
            <a:rPr lang="en-US"/>
            <a:t>I had to set some image max widths when viewing in Laptop as the larger the view width, the bigger the images, until it looked really out of place.</a:t>
          </a:r>
        </a:p>
      </dgm:t>
    </dgm:pt>
    <dgm:pt modelId="{19F94B11-3C1D-4BF2-84A4-8857D37EF4B6}" type="parTrans" cxnId="{4E770ED5-C6C4-48C4-B956-D4863979442B}">
      <dgm:prSet/>
      <dgm:spPr/>
      <dgm:t>
        <a:bodyPr/>
        <a:lstStyle/>
        <a:p>
          <a:endParaRPr lang="en-US"/>
        </a:p>
      </dgm:t>
    </dgm:pt>
    <dgm:pt modelId="{611783AE-3B1C-4157-9800-C2D7060FB743}" type="sibTrans" cxnId="{4E770ED5-C6C4-48C4-B956-D4863979442B}">
      <dgm:prSet/>
      <dgm:spPr/>
      <dgm:t>
        <a:bodyPr/>
        <a:lstStyle/>
        <a:p>
          <a:endParaRPr lang="en-US"/>
        </a:p>
      </dgm:t>
    </dgm:pt>
    <dgm:pt modelId="{6C258A8B-9C7E-4334-B4E9-020711314F76}">
      <dgm:prSet/>
      <dgm:spPr/>
      <dgm:t>
        <a:bodyPr/>
        <a:lstStyle/>
        <a:p>
          <a:pPr>
            <a:lnSpc>
              <a:spcPct val="100000"/>
            </a:lnSpc>
          </a:pPr>
          <a:r>
            <a:rPr lang="en-US"/>
            <a:t>I added a 512px max limit, which I then added to the blog images later, as thought this was a good design choice.</a:t>
          </a:r>
        </a:p>
      </dgm:t>
    </dgm:pt>
    <dgm:pt modelId="{EAB4E95E-E8DE-462B-9106-FF8DC13C818E}" type="parTrans" cxnId="{AB9EBE6E-D4A1-41A1-B8B7-02CABF8416FB}">
      <dgm:prSet/>
      <dgm:spPr/>
      <dgm:t>
        <a:bodyPr/>
        <a:lstStyle/>
        <a:p>
          <a:endParaRPr lang="en-US"/>
        </a:p>
      </dgm:t>
    </dgm:pt>
    <dgm:pt modelId="{F70CDBB3-AFC7-4FE5-9DC2-9307BEFCCD77}" type="sibTrans" cxnId="{AB9EBE6E-D4A1-41A1-B8B7-02CABF8416FB}">
      <dgm:prSet/>
      <dgm:spPr/>
      <dgm:t>
        <a:bodyPr/>
        <a:lstStyle/>
        <a:p>
          <a:endParaRPr lang="en-US"/>
        </a:p>
      </dgm:t>
    </dgm:pt>
    <dgm:pt modelId="{6F3EA3E1-4680-47A5-8ADE-9BC690776431}" type="pres">
      <dgm:prSet presAssocID="{47F37C0A-4CF3-48D4-9BB0-F57A36494E87}" presName="root" presStyleCnt="0">
        <dgm:presLayoutVars>
          <dgm:dir/>
          <dgm:resizeHandles val="exact"/>
        </dgm:presLayoutVars>
      </dgm:prSet>
      <dgm:spPr/>
    </dgm:pt>
    <dgm:pt modelId="{0961B7EA-F865-4FD7-A45C-28451CD46021}" type="pres">
      <dgm:prSet presAssocID="{31762C3F-A8B0-43B7-B422-DDC31DA529F0}" presName="compNode" presStyleCnt="0"/>
      <dgm:spPr/>
    </dgm:pt>
    <dgm:pt modelId="{B5C4F43C-900C-4346-8DED-D7BF6649658A}" type="pres">
      <dgm:prSet presAssocID="{31762C3F-A8B0-43B7-B422-DDC31DA529F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ocket knife"/>
        </a:ext>
      </dgm:extLst>
    </dgm:pt>
    <dgm:pt modelId="{8DF218DD-EE73-4631-97AF-B1D2363513BE}" type="pres">
      <dgm:prSet presAssocID="{31762C3F-A8B0-43B7-B422-DDC31DA529F0}" presName="iconSpace" presStyleCnt="0"/>
      <dgm:spPr/>
    </dgm:pt>
    <dgm:pt modelId="{CEDFE34A-8016-4850-9815-6BEC7B87D14B}" type="pres">
      <dgm:prSet presAssocID="{31762C3F-A8B0-43B7-B422-DDC31DA529F0}" presName="parTx" presStyleLbl="revTx" presStyleIdx="0" presStyleCnt="4">
        <dgm:presLayoutVars>
          <dgm:chMax val="0"/>
          <dgm:chPref val="0"/>
        </dgm:presLayoutVars>
      </dgm:prSet>
      <dgm:spPr/>
    </dgm:pt>
    <dgm:pt modelId="{FA069FA8-E83A-4D1B-A5EA-B0B702C292F9}" type="pres">
      <dgm:prSet presAssocID="{31762C3F-A8B0-43B7-B422-DDC31DA529F0}" presName="txSpace" presStyleCnt="0"/>
      <dgm:spPr/>
    </dgm:pt>
    <dgm:pt modelId="{F977497F-B77B-4A4D-94D9-F0158DF3187D}" type="pres">
      <dgm:prSet presAssocID="{31762C3F-A8B0-43B7-B422-DDC31DA529F0}" presName="desTx" presStyleLbl="revTx" presStyleIdx="1" presStyleCnt="4">
        <dgm:presLayoutVars/>
      </dgm:prSet>
      <dgm:spPr/>
    </dgm:pt>
    <dgm:pt modelId="{2E91B71B-6ADB-448C-BBFA-402BC8A5EFC9}" type="pres">
      <dgm:prSet presAssocID="{921701AA-A9A6-4DD2-B6E2-619EBDABC5C9}" presName="sibTrans" presStyleCnt="0"/>
      <dgm:spPr/>
    </dgm:pt>
    <dgm:pt modelId="{E09A2293-B16F-4988-A5D1-B8DC770D1A9B}" type="pres">
      <dgm:prSet presAssocID="{F210AA2F-1C10-47BB-922D-D32459B35090}" presName="compNode" presStyleCnt="0"/>
      <dgm:spPr/>
    </dgm:pt>
    <dgm:pt modelId="{122A122E-7C8C-4B99-9187-C2866934CF1A}" type="pres">
      <dgm:prSet presAssocID="{F210AA2F-1C10-47BB-922D-D32459B3509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canner"/>
        </a:ext>
      </dgm:extLst>
    </dgm:pt>
    <dgm:pt modelId="{3A56C10F-DDBD-4021-906B-4183E29369EB}" type="pres">
      <dgm:prSet presAssocID="{F210AA2F-1C10-47BB-922D-D32459B35090}" presName="iconSpace" presStyleCnt="0"/>
      <dgm:spPr/>
    </dgm:pt>
    <dgm:pt modelId="{6C68D7EF-C01E-4B82-861B-DC7A22C1DCB3}" type="pres">
      <dgm:prSet presAssocID="{F210AA2F-1C10-47BB-922D-D32459B35090}" presName="parTx" presStyleLbl="revTx" presStyleIdx="2" presStyleCnt="4">
        <dgm:presLayoutVars>
          <dgm:chMax val="0"/>
          <dgm:chPref val="0"/>
        </dgm:presLayoutVars>
      </dgm:prSet>
      <dgm:spPr/>
    </dgm:pt>
    <dgm:pt modelId="{3FC82542-674D-47FC-9400-2C1C0BCD7529}" type="pres">
      <dgm:prSet presAssocID="{F210AA2F-1C10-47BB-922D-D32459B35090}" presName="txSpace" presStyleCnt="0"/>
      <dgm:spPr/>
    </dgm:pt>
    <dgm:pt modelId="{3D09FA7A-9A85-4F5B-B2B9-95385EB522AA}" type="pres">
      <dgm:prSet presAssocID="{F210AA2F-1C10-47BB-922D-D32459B35090}" presName="desTx" presStyleLbl="revTx" presStyleIdx="3" presStyleCnt="4">
        <dgm:presLayoutVars/>
      </dgm:prSet>
      <dgm:spPr/>
    </dgm:pt>
  </dgm:ptLst>
  <dgm:cxnLst>
    <dgm:cxn modelId="{E8860919-1A05-424F-B485-3A7BD92532A2}" type="presOf" srcId="{6C258A8B-9C7E-4334-B4E9-020711314F76}" destId="{3D09FA7A-9A85-4F5B-B2B9-95385EB522AA}" srcOrd="0" destOrd="0" presId="urn:microsoft.com/office/officeart/2018/2/layout/IconLabelDescriptionList"/>
    <dgm:cxn modelId="{5259361C-CC96-4064-8FBD-18BE59A7552C}" srcId="{31762C3F-A8B0-43B7-B422-DDC31DA529F0}" destId="{091B12CB-3B7A-4151-90E6-CFA6234A42D4}" srcOrd="0" destOrd="0" parTransId="{20F38707-9673-482F-95B1-19199EFF6311}" sibTransId="{68D0A5F5-E6B2-4129-A8C3-92FDFB0F3D93}"/>
    <dgm:cxn modelId="{33FE1424-5ADD-4F13-AFEB-8C8DED83BADC}" type="presOf" srcId="{F210AA2F-1C10-47BB-922D-D32459B35090}" destId="{6C68D7EF-C01E-4B82-861B-DC7A22C1DCB3}" srcOrd="0" destOrd="0" presId="urn:microsoft.com/office/officeart/2018/2/layout/IconLabelDescriptionList"/>
    <dgm:cxn modelId="{AB9EBE6E-D4A1-41A1-B8B7-02CABF8416FB}" srcId="{F210AA2F-1C10-47BB-922D-D32459B35090}" destId="{6C258A8B-9C7E-4334-B4E9-020711314F76}" srcOrd="0" destOrd="0" parTransId="{EAB4E95E-E8DE-462B-9106-FF8DC13C818E}" sibTransId="{F70CDBB3-AFC7-4FE5-9DC2-9307BEFCCD77}"/>
    <dgm:cxn modelId="{7A0EE77F-CEA4-4A71-B8B4-1C2F5CDC3080}" type="presOf" srcId="{091B12CB-3B7A-4151-90E6-CFA6234A42D4}" destId="{F977497F-B77B-4A4D-94D9-F0158DF3187D}" srcOrd="0" destOrd="0" presId="urn:microsoft.com/office/officeart/2018/2/layout/IconLabelDescriptionList"/>
    <dgm:cxn modelId="{E41C9E92-008E-4E90-95A3-4CE51A9113EF}" type="presOf" srcId="{47F37C0A-4CF3-48D4-9BB0-F57A36494E87}" destId="{6F3EA3E1-4680-47A5-8ADE-9BC690776431}" srcOrd="0" destOrd="0" presId="urn:microsoft.com/office/officeart/2018/2/layout/IconLabelDescriptionList"/>
    <dgm:cxn modelId="{26646FA5-C36D-407D-A48A-6EDC6F9D78AC}" type="presOf" srcId="{31762C3F-A8B0-43B7-B422-DDC31DA529F0}" destId="{CEDFE34A-8016-4850-9815-6BEC7B87D14B}" srcOrd="0" destOrd="0" presId="urn:microsoft.com/office/officeart/2018/2/layout/IconLabelDescriptionList"/>
    <dgm:cxn modelId="{D83FD5B1-5DB3-4B82-8C6B-8EC34DCC886A}" srcId="{47F37C0A-4CF3-48D4-9BB0-F57A36494E87}" destId="{31762C3F-A8B0-43B7-B422-DDC31DA529F0}" srcOrd="0" destOrd="0" parTransId="{CC0C4340-085C-4DA8-B646-FB1BB129F47F}" sibTransId="{921701AA-A9A6-4DD2-B6E2-619EBDABC5C9}"/>
    <dgm:cxn modelId="{4E770ED5-C6C4-48C4-B956-D4863979442B}" srcId="{47F37C0A-4CF3-48D4-9BB0-F57A36494E87}" destId="{F210AA2F-1C10-47BB-922D-D32459B35090}" srcOrd="1" destOrd="0" parTransId="{19F94B11-3C1D-4BF2-84A4-8857D37EF4B6}" sibTransId="{611783AE-3B1C-4157-9800-C2D7060FB743}"/>
    <dgm:cxn modelId="{4B249B8F-E158-41A7-85A4-1424D061FBDD}" type="presParOf" srcId="{6F3EA3E1-4680-47A5-8ADE-9BC690776431}" destId="{0961B7EA-F865-4FD7-A45C-28451CD46021}" srcOrd="0" destOrd="0" presId="urn:microsoft.com/office/officeart/2018/2/layout/IconLabelDescriptionList"/>
    <dgm:cxn modelId="{E7765613-CA4A-4501-83CF-E87F1AA8951B}" type="presParOf" srcId="{0961B7EA-F865-4FD7-A45C-28451CD46021}" destId="{B5C4F43C-900C-4346-8DED-D7BF6649658A}" srcOrd="0" destOrd="0" presId="urn:microsoft.com/office/officeart/2018/2/layout/IconLabelDescriptionList"/>
    <dgm:cxn modelId="{E61BEFCE-CB58-45CC-8104-87ED769FFA41}" type="presParOf" srcId="{0961B7EA-F865-4FD7-A45C-28451CD46021}" destId="{8DF218DD-EE73-4631-97AF-B1D2363513BE}" srcOrd="1" destOrd="0" presId="urn:microsoft.com/office/officeart/2018/2/layout/IconLabelDescriptionList"/>
    <dgm:cxn modelId="{D56E3A62-DDEC-4736-AF3F-4B0CB9834A8D}" type="presParOf" srcId="{0961B7EA-F865-4FD7-A45C-28451CD46021}" destId="{CEDFE34A-8016-4850-9815-6BEC7B87D14B}" srcOrd="2" destOrd="0" presId="urn:microsoft.com/office/officeart/2018/2/layout/IconLabelDescriptionList"/>
    <dgm:cxn modelId="{2E6E4749-AAFD-43B2-8305-5B03F413F10D}" type="presParOf" srcId="{0961B7EA-F865-4FD7-A45C-28451CD46021}" destId="{FA069FA8-E83A-4D1B-A5EA-B0B702C292F9}" srcOrd="3" destOrd="0" presId="urn:microsoft.com/office/officeart/2018/2/layout/IconLabelDescriptionList"/>
    <dgm:cxn modelId="{B605100B-3CEB-4190-AA82-F06454037896}" type="presParOf" srcId="{0961B7EA-F865-4FD7-A45C-28451CD46021}" destId="{F977497F-B77B-4A4D-94D9-F0158DF3187D}" srcOrd="4" destOrd="0" presId="urn:microsoft.com/office/officeart/2018/2/layout/IconLabelDescriptionList"/>
    <dgm:cxn modelId="{0B4980B6-A2CE-41E0-8839-CB0C7A27BA1B}" type="presParOf" srcId="{6F3EA3E1-4680-47A5-8ADE-9BC690776431}" destId="{2E91B71B-6ADB-448C-BBFA-402BC8A5EFC9}" srcOrd="1" destOrd="0" presId="urn:microsoft.com/office/officeart/2018/2/layout/IconLabelDescriptionList"/>
    <dgm:cxn modelId="{ECBDB310-C5FA-4832-8CE7-10991A327EE7}" type="presParOf" srcId="{6F3EA3E1-4680-47A5-8ADE-9BC690776431}" destId="{E09A2293-B16F-4988-A5D1-B8DC770D1A9B}" srcOrd="2" destOrd="0" presId="urn:microsoft.com/office/officeart/2018/2/layout/IconLabelDescriptionList"/>
    <dgm:cxn modelId="{6587FDE7-C870-47CD-AFCA-D30C7A842015}" type="presParOf" srcId="{E09A2293-B16F-4988-A5D1-B8DC770D1A9B}" destId="{122A122E-7C8C-4B99-9187-C2866934CF1A}" srcOrd="0" destOrd="0" presId="urn:microsoft.com/office/officeart/2018/2/layout/IconLabelDescriptionList"/>
    <dgm:cxn modelId="{D0E9C380-06A6-41AB-AB18-5EC7367FCC25}" type="presParOf" srcId="{E09A2293-B16F-4988-A5D1-B8DC770D1A9B}" destId="{3A56C10F-DDBD-4021-906B-4183E29369EB}" srcOrd="1" destOrd="0" presId="urn:microsoft.com/office/officeart/2018/2/layout/IconLabelDescriptionList"/>
    <dgm:cxn modelId="{FDD0A65D-5310-4714-B732-AAE876DFAB75}" type="presParOf" srcId="{E09A2293-B16F-4988-A5D1-B8DC770D1A9B}" destId="{6C68D7EF-C01E-4B82-861B-DC7A22C1DCB3}" srcOrd="2" destOrd="0" presId="urn:microsoft.com/office/officeart/2018/2/layout/IconLabelDescriptionList"/>
    <dgm:cxn modelId="{DB300A9D-F406-42DE-B638-38C815FCA5BC}" type="presParOf" srcId="{E09A2293-B16F-4988-A5D1-B8DC770D1A9B}" destId="{3FC82542-674D-47FC-9400-2C1C0BCD7529}" srcOrd="3" destOrd="0" presId="urn:microsoft.com/office/officeart/2018/2/layout/IconLabelDescriptionList"/>
    <dgm:cxn modelId="{454C6EE9-064C-489A-B80C-32E30908B363}" type="presParOf" srcId="{E09A2293-B16F-4988-A5D1-B8DC770D1A9B}" destId="{3D09FA7A-9A85-4F5B-B2B9-95385EB522AA}"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C6231BF-975C-4CED-A75E-73F9840F91AA}"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BF81C06-F349-4936-BF57-18C466621AB3}">
      <dgm:prSet/>
      <dgm:spPr/>
      <dgm:t>
        <a:bodyPr/>
        <a:lstStyle/>
        <a:p>
          <a:pPr>
            <a:defRPr b="1"/>
          </a:pPr>
          <a:r>
            <a:rPr lang="en-US"/>
            <a:t>Part of my initial design that I knew I wanted to implement were blog cards of images that linked to the blog posts.</a:t>
          </a:r>
        </a:p>
      </dgm:t>
    </dgm:pt>
    <dgm:pt modelId="{A7F42FF3-B6D6-481E-B331-B8B2DBFD72E5}" type="parTrans" cxnId="{953CADFE-F584-48C0-8C84-0A866DA9B915}">
      <dgm:prSet/>
      <dgm:spPr/>
      <dgm:t>
        <a:bodyPr/>
        <a:lstStyle/>
        <a:p>
          <a:endParaRPr lang="en-US"/>
        </a:p>
      </dgm:t>
    </dgm:pt>
    <dgm:pt modelId="{80D91E92-435C-4236-8416-1DAE0CF668FE}" type="sibTrans" cxnId="{953CADFE-F584-48C0-8C84-0A866DA9B915}">
      <dgm:prSet/>
      <dgm:spPr/>
      <dgm:t>
        <a:bodyPr/>
        <a:lstStyle/>
        <a:p>
          <a:endParaRPr lang="en-US"/>
        </a:p>
      </dgm:t>
    </dgm:pt>
    <dgm:pt modelId="{83DE9726-A074-4223-A32E-B55F135BFF1F}">
      <dgm:prSet/>
      <dgm:spPr/>
      <dgm:t>
        <a:bodyPr/>
        <a:lstStyle/>
        <a:p>
          <a:pPr>
            <a:defRPr b="1"/>
          </a:pPr>
          <a:r>
            <a:rPr lang="en-US"/>
            <a:t>The way to get the animation work may have taken the longest out of any single component. Advice when searching online and asking ChatGPT all gave responses that did not do the task I was specifically looking for using just style sheets.</a:t>
          </a:r>
        </a:p>
      </dgm:t>
    </dgm:pt>
    <dgm:pt modelId="{D6070785-9959-419C-9989-3602EEEB4F0A}" type="parTrans" cxnId="{FD24518C-ACA7-4220-9F63-830F31B4EF24}">
      <dgm:prSet/>
      <dgm:spPr/>
      <dgm:t>
        <a:bodyPr/>
        <a:lstStyle/>
        <a:p>
          <a:endParaRPr lang="en-US"/>
        </a:p>
      </dgm:t>
    </dgm:pt>
    <dgm:pt modelId="{9357B9DE-75FE-480A-AD81-9D0A4123AF5F}" type="sibTrans" cxnId="{FD24518C-ACA7-4220-9F63-830F31B4EF24}">
      <dgm:prSet/>
      <dgm:spPr/>
      <dgm:t>
        <a:bodyPr/>
        <a:lstStyle/>
        <a:p>
          <a:endParaRPr lang="en-US"/>
        </a:p>
      </dgm:t>
    </dgm:pt>
    <dgm:pt modelId="{7CCF8BA8-FD0E-48C1-8CBB-B796EA4B54E3}">
      <dgm:prSet/>
      <dgm:spPr/>
      <dgm:t>
        <a:bodyPr/>
        <a:lstStyle/>
        <a:p>
          <a:pPr>
            <a:defRPr b="1"/>
          </a:pPr>
          <a:r>
            <a:rPr lang="en-US"/>
            <a:t>I then had an idea to use the fade transition I previously thought of for the logo, which had varying success due to the text underneath (I was able to get the background to fade, but it also faded the text)</a:t>
          </a:r>
        </a:p>
      </dgm:t>
    </dgm:pt>
    <dgm:pt modelId="{4BA8EE83-DFBE-4EB0-90A1-2D6E86CF9139}" type="parTrans" cxnId="{629BE037-F017-4604-B8B7-92671DECD1BE}">
      <dgm:prSet/>
      <dgm:spPr/>
      <dgm:t>
        <a:bodyPr/>
        <a:lstStyle/>
        <a:p>
          <a:endParaRPr lang="en-US"/>
        </a:p>
      </dgm:t>
    </dgm:pt>
    <dgm:pt modelId="{DD7B8DA4-9941-43AA-A743-94542A68F2F9}" type="sibTrans" cxnId="{629BE037-F017-4604-B8B7-92671DECD1BE}">
      <dgm:prSet/>
      <dgm:spPr/>
      <dgm:t>
        <a:bodyPr/>
        <a:lstStyle/>
        <a:p>
          <a:endParaRPr lang="en-US"/>
        </a:p>
      </dgm:t>
    </dgm:pt>
    <dgm:pt modelId="{7EAE868A-2A88-4171-AFDF-BCA228D3862B}">
      <dgm:prSet/>
      <dgm:spPr/>
      <dgm:t>
        <a:bodyPr/>
        <a:lstStyle/>
        <a:p>
          <a:pPr>
            <a:defRPr b="1"/>
          </a:pPr>
          <a:r>
            <a:rPr lang="en-US"/>
            <a:t>Finally, I worked out that if I created duplicates of the images, with lower opacity, I could then make the background transition from one image to the other, which gives the appearance of fading.</a:t>
          </a:r>
        </a:p>
      </dgm:t>
    </dgm:pt>
    <dgm:pt modelId="{07BA5724-B113-4B74-A439-77E7F7EDE85E}" type="parTrans" cxnId="{0A78F3A6-279D-47AF-8E15-B4171160A41B}">
      <dgm:prSet/>
      <dgm:spPr/>
      <dgm:t>
        <a:bodyPr/>
        <a:lstStyle/>
        <a:p>
          <a:endParaRPr lang="en-US"/>
        </a:p>
      </dgm:t>
    </dgm:pt>
    <dgm:pt modelId="{B8B8614C-6238-489A-8CAD-BC45BA75C02D}" type="sibTrans" cxnId="{0A78F3A6-279D-47AF-8E15-B4171160A41B}">
      <dgm:prSet/>
      <dgm:spPr/>
      <dgm:t>
        <a:bodyPr/>
        <a:lstStyle/>
        <a:p>
          <a:endParaRPr lang="en-US"/>
        </a:p>
      </dgm:t>
    </dgm:pt>
    <dgm:pt modelId="{4A27FC42-422E-491D-869D-21171BFC39AA}">
      <dgm:prSet/>
      <dgm:spPr/>
      <dgm:t>
        <a:bodyPr/>
        <a:lstStyle/>
        <a:p>
          <a:r>
            <a:rPr lang="en-US"/>
            <a:t>I may have made this harder than it needed to be, but this was the only solution I could come up with that included keeping the Blog hyperlink text as well.</a:t>
          </a:r>
        </a:p>
      </dgm:t>
    </dgm:pt>
    <dgm:pt modelId="{5B8A1976-0D9D-483D-8699-7545509B7DB1}" type="parTrans" cxnId="{2DFB75DA-9A4C-426B-8B3E-8EA2749BAE56}">
      <dgm:prSet/>
      <dgm:spPr/>
      <dgm:t>
        <a:bodyPr/>
        <a:lstStyle/>
        <a:p>
          <a:endParaRPr lang="en-US"/>
        </a:p>
      </dgm:t>
    </dgm:pt>
    <dgm:pt modelId="{D8068E58-2ADB-4A15-8D4B-EE2FA01551A1}" type="sibTrans" cxnId="{2DFB75DA-9A4C-426B-8B3E-8EA2749BAE56}">
      <dgm:prSet/>
      <dgm:spPr/>
      <dgm:t>
        <a:bodyPr/>
        <a:lstStyle/>
        <a:p>
          <a:endParaRPr lang="en-US"/>
        </a:p>
      </dgm:t>
    </dgm:pt>
    <dgm:pt modelId="{EF581B8A-BCF5-4F74-A3CE-3F53E5FCE301}" type="pres">
      <dgm:prSet presAssocID="{8C6231BF-975C-4CED-A75E-73F9840F91AA}" presName="root" presStyleCnt="0">
        <dgm:presLayoutVars>
          <dgm:dir/>
          <dgm:resizeHandles val="exact"/>
        </dgm:presLayoutVars>
      </dgm:prSet>
      <dgm:spPr/>
    </dgm:pt>
    <dgm:pt modelId="{A952A5E3-0976-4BCD-BD7A-AB38F5E12A52}" type="pres">
      <dgm:prSet presAssocID="{CBF81C06-F349-4936-BF57-18C466621AB3}" presName="compNode" presStyleCnt="0"/>
      <dgm:spPr/>
    </dgm:pt>
    <dgm:pt modelId="{AD699694-7F10-4C96-B8A3-CBEF889E6498}" type="pres">
      <dgm:prSet presAssocID="{CBF81C06-F349-4936-BF57-18C466621AB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9DB977CF-86A9-4FDA-A9F3-3752EF62C5C4}" type="pres">
      <dgm:prSet presAssocID="{CBF81C06-F349-4936-BF57-18C466621AB3}" presName="iconSpace" presStyleCnt="0"/>
      <dgm:spPr/>
    </dgm:pt>
    <dgm:pt modelId="{E350BA47-7049-4868-BA92-0B6C142A0FCA}" type="pres">
      <dgm:prSet presAssocID="{CBF81C06-F349-4936-BF57-18C466621AB3}" presName="parTx" presStyleLbl="revTx" presStyleIdx="0" presStyleCnt="8">
        <dgm:presLayoutVars>
          <dgm:chMax val="0"/>
          <dgm:chPref val="0"/>
        </dgm:presLayoutVars>
      </dgm:prSet>
      <dgm:spPr/>
    </dgm:pt>
    <dgm:pt modelId="{EE0BA8BF-A57E-42B0-9DD6-9E290C48A405}" type="pres">
      <dgm:prSet presAssocID="{CBF81C06-F349-4936-BF57-18C466621AB3}" presName="txSpace" presStyleCnt="0"/>
      <dgm:spPr/>
    </dgm:pt>
    <dgm:pt modelId="{F453CAB1-AAC9-4549-8E06-EA98AC118A00}" type="pres">
      <dgm:prSet presAssocID="{CBF81C06-F349-4936-BF57-18C466621AB3}" presName="desTx" presStyleLbl="revTx" presStyleIdx="1" presStyleCnt="8">
        <dgm:presLayoutVars/>
      </dgm:prSet>
      <dgm:spPr/>
    </dgm:pt>
    <dgm:pt modelId="{83B830FA-1A02-4F25-B506-C8AA40DAF1BB}" type="pres">
      <dgm:prSet presAssocID="{80D91E92-435C-4236-8416-1DAE0CF668FE}" presName="sibTrans" presStyleCnt="0"/>
      <dgm:spPr/>
    </dgm:pt>
    <dgm:pt modelId="{21925430-87FA-4A2C-8108-9516F48D2740}" type="pres">
      <dgm:prSet presAssocID="{83DE9726-A074-4223-A32E-B55F135BFF1F}" presName="compNode" presStyleCnt="0"/>
      <dgm:spPr/>
    </dgm:pt>
    <dgm:pt modelId="{86D2B5C0-785D-4545-9553-A2F26D027C83}" type="pres">
      <dgm:prSet presAssocID="{83DE9726-A074-4223-A32E-B55F135BFF1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otes"/>
        </a:ext>
      </dgm:extLst>
    </dgm:pt>
    <dgm:pt modelId="{B6E6A9AC-AADB-41B7-90B0-9D58254FBAD8}" type="pres">
      <dgm:prSet presAssocID="{83DE9726-A074-4223-A32E-B55F135BFF1F}" presName="iconSpace" presStyleCnt="0"/>
      <dgm:spPr/>
    </dgm:pt>
    <dgm:pt modelId="{8DE3B712-8CCD-4267-B05E-6131B9896728}" type="pres">
      <dgm:prSet presAssocID="{83DE9726-A074-4223-A32E-B55F135BFF1F}" presName="parTx" presStyleLbl="revTx" presStyleIdx="2" presStyleCnt="8">
        <dgm:presLayoutVars>
          <dgm:chMax val="0"/>
          <dgm:chPref val="0"/>
        </dgm:presLayoutVars>
      </dgm:prSet>
      <dgm:spPr/>
    </dgm:pt>
    <dgm:pt modelId="{32B668C3-1D83-4F15-97AD-8EE3C0C1ADBB}" type="pres">
      <dgm:prSet presAssocID="{83DE9726-A074-4223-A32E-B55F135BFF1F}" presName="txSpace" presStyleCnt="0"/>
      <dgm:spPr/>
    </dgm:pt>
    <dgm:pt modelId="{2BDD6056-686E-4CEC-A4A7-22B4F579C025}" type="pres">
      <dgm:prSet presAssocID="{83DE9726-A074-4223-A32E-B55F135BFF1F}" presName="desTx" presStyleLbl="revTx" presStyleIdx="3" presStyleCnt="8">
        <dgm:presLayoutVars/>
      </dgm:prSet>
      <dgm:spPr/>
    </dgm:pt>
    <dgm:pt modelId="{631D3F3B-8B29-4D58-869A-319461460807}" type="pres">
      <dgm:prSet presAssocID="{9357B9DE-75FE-480A-AD81-9D0A4123AF5F}" presName="sibTrans" presStyleCnt="0"/>
      <dgm:spPr/>
    </dgm:pt>
    <dgm:pt modelId="{8AEC7063-EF1E-4E96-95DF-110F13AE9BCA}" type="pres">
      <dgm:prSet presAssocID="{7CCF8BA8-FD0E-48C1-8CBB-B796EA4B54E3}" presName="compNode" presStyleCnt="0"/>
      <dgm:spPr/>
    </dgm:pt>
    <dgm:pt modelId="{CD8065A8-67C8-43F8-8D7F-2F1375052360}" type="pres">
      <dgm:prSet presAssocID="{7CCF8BA8-FD0E-48C1-8CBB-B796EA4B54E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 Bulb and Gear"/>
        </a:ext>
      </dgm:extLst>
    </dgm:pt>
    <dgm:pt modelId="{18521387-AE36-4570-9B84-A06E4F57A3E2}" type="pres">
      <dgm:prSet presAssocID="{7CCF8BA8-FD0E-48C1-8CBB-B796EA4B54E3}" presName="iconSpace" presStyleCnt="0"/>
      <dgm:spPr/>
    </dgm:pt>
    <dgm:pt modelId="{DDC70276-6555-468E-A574-D61AE4A80AAF}" type="pres">
      <dgm:prSet presAssocID="{7CCF8BA8-FD0E-48C1-8CBB-B796EA4B54E3}" presName="parTx" presStyleLbl="revTx" presStyleIdx="4" presStyleCnt="8">
        <dgm:presLayoutVars>
          <dgm:chMax val="0"/>
          <dgm:chPref val="0"/>
        </dgm:presLayoutVars>
      </dgm:prSet>
      <dgm:spPr/>
    </dgm:pt>
    <dgm:pt modelId="{7CB77CE5-C949-4FD2-9FA2-940BE3C21519}" type="pres">
      <dgm:prSet presAssocID="{7CCF8BA8-FD0E-48C1-8CBB-B796EA4B54E3}" presName="txSpace" presStyleCnt="0"/>
      <dgm:spPr/>
    </dgm:pt>
    <dgm:pt modelId="{FC236582-A0CC-46B2-9EB4-094C650972BB}" type="pres">
      <dgm:prSet presAssocID="{7CCF8BA8-FD0E-48C1-8CBB-B796EA4B54E3}" presName="desTx" presStyleLbl="revTx" presStyleIdx="5" presStyleCnt="8">
        <dgm:presLayoutVars/>
      </dgm:prSet>
      <dgm:spPr/>
    </dgm:pt>
    <dgm:pt modelId="{D61DEBF2-3D96-49B1-B14C-C894F768488B}" type="pres">
      <dgm:prSet presAssocID="{DD7B8DA4-9941-43AA-A743-94542A68F2F9}" presName="sibTrans" presStyleCnt="0"/>
      <dgm:spPr/>
    </dgm:pt>
    <dgm:pt modelId="{5798313D-0DFF-4C16-96C2-1B2EBAC1BD27}" type="pres">
      <dgm:prSet presAssocID="{7EAE868A-2A88-4171-AFDF-BCA228D3862B}" presName="compNode" presStyleCnt="0"/>
      <dgm:spPr/>
    </dgm:pt>
    <dgm:pt modelId="{90A92423-A8CE-4E31-8713-C3612E53B044}" type="pres">
      <dgm:prSet presAssocID="{7EAE868A-2A88-4171-AFDF-BCA228D3862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edicine"/>
        </a:ext>
      </dgm:extLst>
    </dgm:pt>
    <dgm:pt modelId="{5C076F14-38A8-4409-B918-8D5D6934873A}" type="pres">
      <dgm:prSet presAssocID="{7EAE868A-2A88-4171-AFDF-BCA228D3862B}" presName="iconSpace" presStyleCnt="0"/>
      <dgm:spPr/>
    </dgm:pt>
    <dgm:pt modelId="{D3A8E07C-E33D-484B-9143-09B828E2B185}" type="pres">
      <dgm:prSet presAssocID="{7EAE868A-2A88-4171-AFDF-BCA228D3862B}" presName="parTx" presStyleLbl="revTx" presStyleIdx="6" presStyleCnt="8">
        <dgm:presLayoutVars>
          <dgm:chMax val="0"/>
          <dgm:chPref val="0"/>
        </dgm:presLayoutVars>
      </dgm:prSet>
      <dgm:spPr/>
    </dgm:pt>
    <dgm:pt modelId="{B93CF571-DF7A-4189-BE31-47138D764EB1}" type="pres">
      <dgm:prSet presAssocID="{7EAE868A-2A88-4171-AFDF-BCA228D3862B}" presName="txSpace" presStyleCnt="0"/>
      <dgm:spPr/>
    </dgm:pt>
    <dgm:pt modelId="{6845D1F3-C2DD-4C7A-A4D0-11AD26D82BBC}" type="pres">
      <dgm:prSet presAssocID="{7EAE868A-2A88-4171-AFDF-BCA228D3862B}" presName="desTx" presStyleLbl="revTx" presStyleIdx="7" presStyleCnt="8">
        <dgm:presLayoutVars/>
      </dgm:prSet>
      <dgm:spPr/>
    </dgm:pt>
  </dgm:ptLst>
  <dgm:cxnLst>
    <dgm:cxn modelId="{50A83F28-88A6-42AF-AFE7-1394744D7013}" type="presOf" srcId="{7CCF8BA8-FD0E-48C1-8CBB-B796EA4B54E3}" destId="{DDC70276-6555-468E-A574-D61AE4A80AAF}" srcOrd="0" destOrd="0" presId="urn:microsoft.com/office/officeart/2018/2/layout/IconLabelDescriptionList"/>
    <dgm:cxn modelId="{E522032D-E218-4695-8AA9-4AA0F7D31610}" type="presOf" srcId="{CBF81C06-F349-4936-BF57-18C466621AB3}" destId="{E350BA47-7049-4868-BA92-0B6C142A0FCA}" srcOrd="0" destOrd="0" presId="urn:microsoft.com/office/officeart/2018/2/layout/IconLabelDescriptionList"/>
    <dgm:cxn modelId="{8B7C1C36-1203-433A-AF7E-DB7230AF05C3}" type="presOf" srcId="{8C6231BF-975C-4CED-A75E-73F9840F91AA}" destId="{EF581B8A-BCF5-4F74-A3CE-3F53E5FCE301}" srcOrd="0" destOrd="0" presId="urn:microsoft.com/office/officeart/2018/2/layout/IconLabelDescriptionList"/>
    <dgm:cxn modelId="{629BE037-F017-4604-B8B7-92671DECD1BE}" srcId="{8C6231BF-975C-4CED-A75E-73F9840F91AA}" destId="{7CCF8BA8-FD0E-48C1-8CBB-B796EA4B54E3}" srcOrd="2" destOrd="0" parTransId="{4BA8EE83-DFBE-4EB0-90A1-2D6E86CF9139}" sibTransId="{DD7B8DA4-9941-43AA-A743-94542A68F2F9}"/>
    <dgm:cxn modelId="{A1C6F04F-7169-4CF0-803D-DAB9ABAFC41B}" type="presOf" srcId="{7EAE868A-2A88-4171-AFDF-BCA228D3862B}" destId="{D3A8E07C-E33D-484B-9143-09B828E2B185}" srcOrd="0" destOrd="0" presId="urn:microsoft.com/office/officeart/2018/2/layout/IconLabelDescriptionList"/>
    <dgm:cxn modelId="{FD24518C-ACA7-4220-9F63-830F31B4EF24}" srcId="{8C6231BF-975C-4CED-A75E-73F9840F91AA}" destId="{83DE9726-A074-4223-A32E-B55F135BFF1F}" srcOrd="1" destOrd="0" parTransId="{D6070785-9959-419C-9989-3602EEEB4F0A}" sibTransId="{9357B9DE-75FE-480A-AD81-9D0A4123AF5F}"/>
    <dgm:cxn modelId="{0A78F3A6-279D-47AF-8E15-B4171160A41B}" srcId="{8C6231BF-975C-4CED-A75E-73F9840F91AA}" destId="{7EAE868A-2A88-4171-AFDF-BCA228D3862B}" srcOrd="3" destOrd="0" parTransId="{07BA5724-B113-4B74-A439-77E7F7EDE85E}" sibTransId="{B8B8614C-6238-489A-8CAD-BC45BA75C02D}"/>
    <dgm:cxn modelId="{CB5D56AB-FED8-4E06-A54B-3BE7A1AE3247}" type="presOf" srcId="{83DE9726-A074-4223-A32E-B55F135BFF1F}" destId="{8DE3B712-8CCD-4267-B05E-6131B9896728}" srcOrd="0" destOrd="0" presId="urn:microsoft.com/office/officeart/2018/2/layout/IconLabelDescriptionList"/>
    <dgm:cxn modelId="{AC8384CF-6598-47E1-8020-0A1C5F4DA68E}" type="presOf" srcId="{4A27FC42-422E-491D-869D-21171BFC39AA}" destId="{6845D1F3-C2DD-4C7A-A4D0-11AD26D82BBC}" srcOrd="0" destOrd="0" presId="urn:microsoft.com/office/officeart/2018/2/layout/IconLabelDescriptionList"/>
    <dgm:cxn modelId="{2DFB75DA-9A4C-426B-8B3E-8EA2749BAE56}" srcId="{7EAE868A-2A88-4171-AFDF-BCA228D3862B}" destId="{4A27FC42-422E-491D-869D-21171BFC39AA}" srcOrd="0" destOrd="0" parTransId="{5B8A1976-0D9D-483D-8699-7545509B7DB1}" sibTransId="{D8068E58-2ADB-4A15-8D4B-EE2FA01551A1}"/>
    <dgm:cxn modelId="{953CADFE-F584-48C0-8C84-0A866DA9B915}" srcId="{8C6231BF-975C-4CED-A75E-73F9840F91AA}" destId="{CBF81C06-F349-4936-BF57-18C466621AB3}" srcOrd="0" destOrd="0" parTransId="{A7F42FF3-B6D6-481E-B331-B8B2DBFD72E5}" sibTransId="{80D91E92-435C-4236-8416-1DAE0CF668FE}"/>
    <dgm:cxn modelId="{205D3671-1DA7-4CAF-B517-8566D2FD78D7}" type="presParOf" srcId="{EF581B8A-BCF5-4F74-A3CE-3F53E5FCE301}" destId="{A952A5E3-0976-4BCD-BD7A-AB38F5E12A52}" srcOrd="0" destOrd="0" presId="urn:microsoft.com/office/officeart/2018/2/layout/IconLabelDescriptionList"/>
    <dgm:cxn modelId="{B83F5483-D7ED-4439-B874-CEF5030CE7BB}" type="presParOf" srcId="{A952A5E3-0976-4BCD-BD7A-AB38F5E12A52}" destId="{AD699694-7F10-4C96-B8A3-CBEF889E6498}" srcOrd="0" destOrd="0" presId="urn:microsoft.com/office/officeart/2018/2/layout/IconLabelDescriptionList"/>
    <dgm:cxn modelId="{0FBD4137-220C-47A1-A762-C7EB99702C1E}" type="presParOf" srcId="{A952A5E3-0976-4BCD-BD7A-AB38F5E12A52}" destId="{9DB977CF-86A9-4FDA-A9F3-3752EF62C5C4}" srcOrd="1" destOrd="0" presId="urn:microsoft.com/office/officeart/2018/2/layout/IconLabelDescriptionList"/>
    <dgm:cxn modelId="{A4ABBD82-2A7C-4D38-B1E1-FD60206A098F}" type="presParOf" srcId="{A952A5E3-0976-4BCD-BD7A-AB38F5E12A52}" destId="{E350BA47-7049-4868-BA92-0B6C142A0FCA}" srcOrd="2" destOrd="0" presId="urn:microsoft.com/office/officeart/2018/2/layout/IconLabelDescriptionList"/>
    <dgm:cxn modelId="{952CFA30-DA64-4D12-93F1-FAD7B9D2111C}" type="presParOf" srcId="{A952A5E3-0976-4BCD-BD7A-AB38F5E12A52}" destId="{EE0BA8BF-A57E-42B0-9DD6-9E290C48A405}" srcOrd="3" destOrd="0" presId="urn:microsoft.com/office/officeart/2018/2/layout/IconLabelDescriptionList"/>
    <dgm:cxn modelId="{0EFBBEA3-EF29-4634-B9E6-C5B35D4CD38B}" type="presParOf" srcId="{A952A5E3-0976-4BCD-BD7A-AB38F5E12A52}" destId="{F453CAB1-AAC9-4549-8E06-EA98AC118A00}" srcOrd="4" destOrd="0" presId="urn:microsoft.com/office/officeart/2018/2/layout/IconLabelDescriptionList"/>
    <dgm:cxn modelId="{94FF95C0-9D5A-4EC3-94FF-23A79A456CB8}" type="presParOf" srcId="{EF581B8A-BCF5-4F74-A3CE-3F53E5FCE301}" destId="{83B830FA-1A02-4F25-B506-C8AA40DAF1BB}" srcOrd="1" destOrd="0" presId="urn:microsoft.com/office/officeart/2018/2/layout/IconLabelDescriptionList"/>
    <dgm:cxn modelId="{6E29BD9D-9CED-4228-8374-5684C9C5E0C3}" type="presParOf" srcId="{EF581B8A-BCF5-4F74-A3CE-3F53E5FCE301}" destId="{21925430-87FA-4A2C-8108-9516F48D2740}" srcOrd="2" destOrd="0" presId="urn:microsoft.com/office/officeart/2018/2/layout/IconLabelDescriptionList"/>
    <dgm:cxn modelId="{751A71B3-B73A-45E6-BC71-518ED86549FD}" type="presParOf" srcId="{21925430-87FA-4A2C-8108-9516F48D2740}" destId="{86D2B5C0-785D-4545-9553-A2F26D027C83}" srcOrd="0" destOrd="0" presId="urn:microsoft.com/office/officeart/2018/2/layout/IconLabelDescriptionList"/>
    <dgm:cxn modelId="{5415B4FF-0F1B-40FD-ABA0-066A74ECF52A}" type="presParOf" srcId="{21925430-87FA-4A2C-8108-9516F48D2740}" destId="{B6E6A9AC-AADB-41B7-90B0-9D58254FBAD8}" srcOrd="1" destOrd="0" presId="urn:microsoft.com/office/officeart/2018/2/layout/IconLabelDescriptionList"/>
    <dgm:cxn modelId="{C76564A4-D530-418E-9455-7ADD2FD43A63}" type="presParOf" srcId="{21925430-87FA-4A2C-8108-9516F48D2740}" destId="{8DE3B712-8CCD-4267-B05E-6131B9896728}" srcOrd="2" destOrd="0" presId="urn:microsoft.com/office/officeart/2018/2/layout/IconLabelDescriptionList"/>
    <dgm:cxn modelId="{C69D9B32-4974-4A8D-9004-E9D0B74D972B}" type="presParOf" srcId="{21925430-87FA-4A2C-8108-9516F48D2740}" destId="{32B668C3-1D83-4F15-97AD-8EE3C0C1ADBB}" srcOrd="3" destOrd="0" presId="urn:microsoft.com/office/officeart/2018/2/layout/IconLabelDescriptionList"/>
    <dgm:cxn modelId="{CEC2A8AA-715B-43F2-8B79-889EA2C131F9}" type="presParOf" srcId="{21925430-87FA-4A2C-8108-9516F48D2740}" destId="{2BDD6056-686E-4CEC-A4A7-22B4F579C025}" srcOrd="4" destOrd="0" presId="urn:microsoft.com/office/officeart/2018/2/layout/IconLabelDescriptionList"/>
    <dgm:cxn modelId="{FCA49DAB-92F8-4F91-855E-656E51529859}" type="presParOf" srcId="{EF581B8A-BCF5-4F74-A3CE-3F53E5FCE301}" destId="{631D3F3B-8B29-4D58-869A-319461460807}" srcOrd="3" destOrd="0" presId="urn:microsoft.com/office/officeart/2018/2/layout/IconLabelDescriptionList"/>
    <dgm:cxn modelId="{BD46FD90-EE81-470F-B480-AD4241692D63}" type="presParOf" srcId="{EF581B8A-BCF5-4F74-A3CE-3F53E5FCE301}" destId="{8AEC7063-EF1E-4E96-95DF-110F13AE9BCA}" srcOrd="4" destOrd="0" presId="urn:microsoft.com/office/officeart/2018/2/layout/IconLabelDescriptionList"/>
    <dgm:cxn modelId="{AD292EB4-4080-4197-9675-F59A5B5E8291}" type="presParOf" srcId="{8AEC7063-EF1E-4E96-95DF-110F13AE9BCA}" destId="{CD8065A8-67C8-43F8-8D7F-2F1375052360}" srcOrd="0" destOrd="0" presId="urn:microsoft.com/office/officeart/2018/2/layout/IconLabelDescriptionList"/>
    <dgm:cxn modelId="{FBD14F17-E9F7-4EDB-BA40-E1F41EE1B4BB}" type="presParOf" srcId="{8AEC7063-EF1E-4E96-95DF-110F13AE9BCA}" destId="{18521387-AE36-4570-9B84-A06E4F57A3E2}" srcOrd="1" destOrd="0" presId="urn:microsoft.com/office/officeart/2018/2/layout/IconLabelDescriptionList"/>
    <dgm:cxn modelId="{9A8C6DC8-FEBF-4CF1-927C-32107C7F4DF3}" type="presParOf" srcId="{8AEC7063-EF1E-4E96-95DF-110F13AE9BCA}" destId="{DDC70276-6555-468E-A574-D61AE4A80AAF}" srcOrd="2" destOrd="0" presId="urn:microsoft.com/office/officeart/2018/2/layout/IconLabelDescriptionList"/>
    <dgm:cxn modelId="{3B26D1DB-75E0-428A-A38B-BFAB105DC6BA}" type="presParOf" srcId="{8AEC7063-EF1E-4E96-95DF-110F13AE9BCA}" destId="{7CB77CE5-C949-4FD2-9FA2-940BE3C21519}" srcOrd="3" destOrd="0" presId="urn:microsoft.com/office/officeart/2018/2/layout/IconLabelDescriptionList"/>
    <dgm:cxn modelId="{6A61C98E-838C-48B6-B5BF-183D0627A6B8}" type="presParOf" srcId="{8AEC7063-EF1E-4E96-95DF-110F13AE9BCA}" destId="{FC236582-A0CC-46B2-9EB4-094C650972BB}" srcOrd="4" destOrd="0" presId="urn:microsoft.com/office/officeart/2018/2/layout/IconLabelDescriptionList"/>
    <dgm:cxn modelId="{C5B60513-05C7-4464-A10B-C9C781444598}" type="presParOf" srcId="{EF581B8A-BCF5-4F74-A3CE-3F53E5FCE301}" destId="{D61DEBF2-3D96-49B1-B14C-C894F768488B}" srcOrd="5" destOrd="0" presId="urn:microsoft.com/office/officeart/2018/2/layout/IconLabelDescriptionList"/>
    <dgm:cxn modelId="{94EE1C5E-D478-4E70-A0CE-5940A3F24923}" type="presParOf" srcId="{EF581B8A-BCF5-4F74-A3CE-3F53E5FCE301}" destId="{5798313D-0DFF-4C16-96C2-1B2EBAC1BD27}" srcOrd="6" destOrd="0" presId="urn:microsoft.com/office/officeart/2018/2/layout/IconLabelDescriptionList"/>
    <dgm:cxn modelId="{3496D200-EB35-452B-B231-71C5D2DD226B}" type="presParOf" srcId="{5798313D-0DFF-4C16-96C2-1B2EBAC1BD27}" destId="{90A92423-A8CE-4E31-8713-C3612E53B044}" srcOrd="0" destOrd="0" presId="urn:microsoft.com/office/officeart/2018/2/layout/IconLabelDescriptionList"/>
    <dgm:cxn modelId="{B5A09D3D-4998-4402-A710-B94029274356}" type="presParOf" srcId="{5798313D-0DFF-4C16-96C2-1B2EBAC1BD27}" destId="{5C076F14-38A8-4409-B918-8D5D6934873A}" srcOrd="1" destOrd="0" presId="urn:microsoft.com/office/officeart/2018/2/layout/IconLabelDescriptionList"/>
    <dgm:cxn modelId="{9787AED3-6FB8-49CC-935F-D98BB02F53D5}" type="presParOf" srcId="{5798313D-0DFF-4C16-96C2-1B2EBAC1BD27}" destId="{D3A8E07C-E33D-484B-9143-09B828E2B185}" srcOrd="2" destOrd="0" presId="urn:microsoft.com/office/officeart/2018/2/layout/IconLabelDescriptionList"/>
    <dgm:cxn modelId="{A422ABC9-61B1-4DBD-A6C2-759D0B0635D1}" type="presParOf" srcId="{5798313D-0DFF-4C16-96C2-1B2EBAC1BD27}" destId="{B93CF571-DF7A-4189-BE31-47138D764EB1}" srcOrd="3" destOrd="0" presId="urn:microsoft.com/office/officeart/2018/2/layout/IconLabelDescriptionList"/>
    <dgm:cxn modelId="{65249905-58DD-478D-BB5D-822DA18686C9}" type="presParOf" srcId="{5798313D-0DFF-4C16-96C2-1B2EBAC1BD27}" destId="{6845D1F3-C2DD-4C7A-A4D0-11AD26D82BBC}"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5EEF6CF-853E-40A8-94D9-264AF123F70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203D73E-4E97-4800-9636-521A41900F44}">
      <dgm:prSet/>
      <dgm:spPr/>
      <dgm:t>
        <a:bodyPr/>
        <a:lstStyle/>
        <a:p>
          <a:r>
            <a:rPr lang="en-US"/>
            <a:t>Needed a fillable form which was quite straight forward, the hardest part was how to make it usable by netlify, but they had easy to understand resources.</a:t>
          </a:r>
        </a:p>
      </dgm:t>
    </dgm:pt>
    <dgm:pt modelId="{6A6EC4E2-D476-4DEB-A128-8C1AAFB70DF9}" type="parTrans" cxnId="{FD5EDF0B-E28E-46EC-812F-5200AFE16258}">
      <dgm:prSet/>
      <dgm:spPr/>
      <dgm:t>
        <a:bodyPr/>
        <a:lstStyle/>
        <a:p>
          <a:endParaRPr lang="en-US"/>
        </a:p>
      </dgm:t>
    </dgm:pt>
    <dgm:pt modelId="{A0C880B6-7CD1-4BCE-8E1A-656F5DB5A02A}" type="sibTrans" cxnId="{FD5EDF0B-E28E-46EC-812F-5200AFE16258}">
      <dgm:prSet/>
      <dgm:spPr/>
      <dgm:t>
        <a:bodyPr/>
        <a:lstStyle/>
        <a:p>
          <a:endParaRPr lang="en-US"/>
        </a:p>
      </dgm:t>
    </dgm:pt>
    <dgm:pt modelId="{82EC72EC-26A5-4DD1-988D-DDE04EE7E4F7}">
      <dgm:prSet/>
      <dgm:spPr/>
      <dgm:t>
        <a:bodyPr/>
        <a:lstStyle/>
        <a:p>
          <a:r>
            <a:rPr lang="en-US"/>
            <a:t>I made the map split larger than the standard 50/50 design I had been using, as it didn’t make sense to stretch the form too wide.</a:t>
          </a:r>
        </a:p>
      </dgm:t>
    </dgm:pt>
    <dgm:pt modelId="{9440BB78-5FA1-4B5E-9DB7-8B8B75613CDE}" type="parTrans" cxnId="{4F305C14-FD25-4802-BC2F-C2CFDE3385EF}">
      <dgm:prSet/>
      <dgm:spPr/>
      <dgm:t>
        <a:bodyPr/>
        <a:lstStyle/>
        <a:p>
          <a:endParaRPr lang="en-US"/>
        </a:p>
      </dgm:t>
    </dgm:pt>
    <dgm:pt modelId="{BC9C82D8-8EF4-481C-9A7A-3AC132EFF8DA}" type="sibTrans" cxnId="{4F305C14-FD25-4802-BC2F-C2CFDE3385EF}">
      <dgm:prSet/>
      <dgm:spPr/>
      <dgm:t>
        <a:bodyPr/>
        <a:lstStyle/>
        <a:p>
          <a:endParaRPr lang="en-US"/>
        </a:p>
      </dgm:t>
    </dgm:pt>
    <dgm:pt modelId="{D85DC353-F307-4756-917D-6299A6BCBB95}" type="pres">
      <dgm:prSet presAssocID="{D5EEF6CF-853E-40A8-94D9-264AF123F706}" presName="root" presStyleCnt="0">
        <dgm:presLayoutVars>
          <dgm:dir/>
          <dgm:resizeHandles val="exact"/>
        </dgm:presLayoutVars>
      </dgm:prSet>
      <dgm:spPr/>
    </dgm:pt>
    <dgm:pt modelId="{58ACF75C-5E05-4061-AE99-25DFC5773DED}" type="pres">
      <dgm:prSet presAssocID="{8203D73E-4E97-4800-9636-521A41900F44}" presName="compNode" presStyleCnt="0"/>
      <dgm:spPr/>
    </dgm:pt>
    <dgm:pt modelId="{34E23D2D-CFCB-478C-AB08-94D60199AE93}" type="pres">
      <dgm:prSet presAssocID="{8203D73E-4E97-4800-9636-521A41900F4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 Bulb and Gear"/>
        </a:ext>
      </dgm:extLst>
    </dgm:pt>
    <dgm:pt modelId="{AA4D509E-3C52-4E9B-9DA6-BFB7A5F75035}" type="pres">
      <dgm:prSet presAssocID="{8203D73E-4E97-4800-9636-521A41900F44}" presName="spaceRect" presStyleCnt="0"/>
      <dgm:spPr/>
    </dgm:pt>
    <dgm:pt modelId="{A5D5747F-0BAE-4B66-B81C-D4D0F4CB52BC}" type="pres">
      <dgm:prSet presAssocID="{8203D73E-4E97-4800-9636-521A41900F44}" presName="textRect" presStyleLbl="revTx" presStyleIdx="0" presStyleCnt="2">
        <dgm:presLayoutVars>
          <dgm:chMax val="1"/>
          <dgm:chPref val="1"/>
        </dgm:presLayoutVars>
      </dgm:prSet>
      <dgm:spPr/>
    </dgm:pt>
    <dgm:pt modelId="{E70FDC63-5E40-49DF-B565-38A2A34D8342}" type="pres">
      <dgm:prSet presAssocID="{A0C880B6-7CD1-4BCE-8E1A-656F5DB5A02A}" presName="sibTrans" presStyleCnt="0"/>
      <dgm:spPr/>
    </dgm:pt>
    <dgm:pt modelId="{6498FEAE-EABB-4074-B324-422D6CF84A0F}" type="pres">
      <dgm:prSet presAssocID="{82EC72EC-26A5-4DD1-988D-DDE04EE7E4F7}" presName="compNode" presStyleCnt="0"/>
      <dgm:spPr/>
    </dgm:pt>
    <dgm:pt modelId="{028655F8-C6E7-48A3-81B7-BE5ACE9518F0}" type="pres">
      <dgm:prSet presAssocID="{82EC72EC-26A5-4DD1-988D-DDE04EE7E4F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rawing Compass"/>
        </a:ext>
      </dgm:extLst>
    </dgm:pt>
    <dgm:pt modelId="{66BA00A6-AB4D-43FA-9BE8-B6A80B6D6B82}" type="pres">
      <dgm:prSet presAssocID="{82EC72EC-26A5-4DD1-988D-DDE04EE7E4F7}" presName="spaceRect" presStyleCnt="0"/>
      <dgm:spPr/>
    </dgm:pt>
    <dgm:pt modelId="{AD842246-C413-4CDA-B25A-AAB9065D8475}" type="pres">
      <dgm:prSet presAssocID="{82EC72EC-26A5-4DD1-988D-DDE04EE7E4F7}" presName="textRect" presStyleLbl="revTx" presStyleIdx="1" presStyleCnt="2">
        <dgm:presLayoutVars>
          <dgm:chMax val="1"/>
          <dgm:chPref val="1"/>
        </dgm:presLayoutVars>
      </dgm:prSet>
      <dgm:spPr/>
    </dgm:pt>
  </dgm:ptLst>
  <dgm:cxnLst>
    <dgm:cxn modelId="{FD5EDF0B-E28E-46EC-812F-5200AFE16258}" srcId="{D5EEF6CF-853E-40A8-94D9-264AF123F706}" destId="{8203D73E-4E97-4800-9636-521A41900F44}" srcOrd="0" destOrd="0" parTransId="{6A6EC4E2-D476-4DEB-A128-8C1AAFB70DF9}" sibTransId="{A0C880B6-7CD1-4BCE-8E1A-656F5DB5A02A}"/>
    <dgm:cxn modelId="{4F305C14-FD25-4802-BC2F-C2CFDE3385EF}" srcId="{D5EEF6CF-853E-40A8-94D9-264AF123F706}" destId="{82EC72EC-26A5-4DD1-988D-DDE04EE7E4F7}" srcOrd="1" destOrd="0" parTransId="{9440BB78-5FA1-4B5E-9DB7-8B8B75613CDE}" sibTransId="{BC9C82D8-8EF4-481C-9A7A-3AC132EFF8DA}"/>
    <dgm:cxn modelId="{EDDA067D-687C-4642-87E7-7C504B4369E7}" type="presOf" srcId="{D5EEF6CF-853E-40A8-94D9-264AF123F706}" destId="{D85DC353-F307-4756-917D-6299A6BCBB95}" srcOrd="0" destOrd="0" presId="urn:microsoft.com/office/officeart/2018/2/layout/IconLabelList"/>
    <dgm:cxn modelId="{1DEB678C-A496-4A6D-B0EE-6B5C48935ADB}" type="presOf" srcId="{8203D73E-4E97-4800-9636-521A41900F44}" destId="{A5D5747F-0BAE-4B66-B81C-D4D0F4CB52BC}" srcOrd="0" destOrd="0" presId="urn:microsoft.com/office/officeart/2018/2/layout/IconLabelList"/>
    <dgm:cxn modelId="{847FD5A9-FF42-4C3C-BB84-52B2ACD86794}" type="presOf" srcId="{82EC72EC-26A5-4DD1-988D-DDE04EE7E4F7}" destId="{AD842246-C413-4CDA-B25A-AAB9065D8475}" srcOrd="0" destOrd="0" presId="urn:microsoft.com/office/officeart/2018/2/layout/IconLabelList"/>
    <dgm:cxn modelId="{A2B50FEF-7679-4B4D-9D81-2EBF2821782E}" type="presParOf" srcId="{D85DC353-F307-4756-917D-6299A6BCBB95}" destId="{58ACF75C-5E05-4061-AE99-25DFC5773DED}" srcOrd="0" destOrd="0" presId="urn:microsoft.com/office/officeart/2018/2/layout/IconLabelList"/>
    <dgm:cxn modelId="{D71A5AE0-E7CB-49E4-AA57-432639E1AFC0}" type="presParOf" srcId="{58ACF75C-5E05-4061-AE99-25DFC5773DED}" destId="{34E23D2D-CFCB-478C-AB08-94D60199AE93}" srcOrd="0" destOrd="0" presId="urn:microsoft.com/office/officeart/2018/2/layout/IconLabelList"/>
    <dgm:cxn modelId="{88C7FFD9-F0E2-4CC8-B8FD-33AA00D9B697}" type="presParOf" srcId="{58ACF75C-5E05-4061-AE99-25DFC5773DED}" destId="{AA4D509E-3C52-4E9B-9DA6-BFB7A5F75035}" srcOrd="1" destOrd="0" presId="urn:microsoft.com/office/officeart/2018/2/layout/IconLabelList"/>
    <dgm:cxn modelId="{3ADA721D-9CDA-4ACD-908B-AC6B3549536B}" type="presParOf" srcId="{58ACF75C-5E05-4061-AE99-25DFC5773DED}" destId="{A5D5747F-0BAE-4B66-B81C-D4D0F4CB52BC}" srcOrd="2" destOrd="0" presId="urn:microsoft.com/office/officeart/2018/2/layout/IconLabelList"/>
    <dgm:cxn modelId="{9954D572-1463-43FE-8CF8-50C43DB4FFAE}" type="presParOf" srcId="{D85DC353-F307-4756-917D-6299A6BCBB95}" destId="{E70FDC63-5E40-49DF-B565-38A2A34D8342}" srcOrd="1" destOrd="0" presId="urn:microsoft.com/office/officeart/2018/2/layout/IconLabelList"/>
    <dgm:cxn modelId="{16F3FDC7-654C-40A9-8E8F-B5A3614B60BE}" type="presParOf" srcId="{D85DC353-F307-4756-917D-6299A6BCBB95}" destId="{6498FEAE-EABB-4074-B324-422D6CF84A0F}" srcOrd="2" destOrd="0" presId="urn:microsoft.com/office/officeart/2018/2/layout/IconLabelList"/>
    <dgm:cxn modelId="{CFDF72FA-AAA4-4442-A04E-5616A4480612}" type="presParOf" srcId="{6498FEAE-EABB-4074-B324-422D6CF84A0F}" destId="{028655F8-C6E7-48A3-81B7-BE5ACE9518F0}" srcOrd="0" destOrd="0" presId="urn:microsoft.com/office/officeart/2018/2/layout/IconLabelList"/>
    <dgm:cxn modelId="{7B93529F-F457-496D-B703-363AA9C45CCE}" type="presParOf" srcId="{6498FEAE-EABB-4074-B324-422D6CF84A0F}" destId="{66BA00A6-AB4D-43FA-9BE8-B6A80B6D6B82}" srcOrd="1" destOrd="0" presId="urn:microsoft.com/office/officeart/2018/2/layout/IconLabelList"/>
    <dgm:cxn modelId="{72E5F09F-AE7C-4825-B2F5-2E1D31623323}" type="presParOf" srcId="{6498FEAE-EABB-4074-B324-422D6CF84A0F}" destId="{AD842246-C413-4CDA-B25A-AAB9065D847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539C63-5BE7-4F1E-8D73-27C6D2BF83A3}">
      <dsp:nvSpPr>
        <dsp:cNvPr id="0" name=""/>
        <dsp:cNvSpPr/>
      </dsp:nvSpPr>
      <dsp:spPr>
        <a:xfrm>
          <a:off x="1020487" y="681277"/>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514E05-CFED-4148-BBEE-3A65A10A7327}">
      <dsp:nvSpPr>
        <dsp:cNvPr id="0" name=""/>
        <dsp:cNvSpPr/>
      </dsp:nvSpPr>
      <dsp:spPr>
        <a:xfrm>
          <a:off x="393" y="1908357"/>
          <a:ext cx="3138750" cy="987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The design elements I knew I wanted to share across the pages were likely to be slightly more complex.</a:t>
          </a:r>
        </a:p>
      </dsp:txBody>
      <dsp:txXfrm>
        <a:off x="393" y="1908357"/>
        <a:ext cx="3138750" cy="987187"/>
      </dsp:txXfrm>
    </dsp:sp>
    <dsp:sp modelId="{670CDF40-C7EB-41B0-A0CE-CFAE27D05703}">
      <dsp:nvSpPr>
        <dsp:cNvPr id="0" name=""/>
        <dsp:cNvSpPr/>
      </dsp:nvSpPr>
      <dsp:spPr>
        <a:xfrm>
          <a:off x="393" y="2955320"/>
          <a:ext cx="3138750" cy="714739"/>
        </a:xfrm>
        <a:prstGeom prst="rect">
          <a:avLst/>
        </a:prstGeom>
        <a:noFill/>
        <a:ln>
          <a:noFill/>
        </a:ln>
        <a:effectLst/>
      </dsp:spPr>
      <dsp:style>
        <a:lnRef idx="0">
          <a:scrgbClr r="0" g="0" b="0"/>
        </a:lnRef>
        <a:fillRef idx="0">
          <a:scrgbClr r="0" g="0" b="0"/>
        </a:fillRef>
        <a:effectRef idx="0">
          <a:scrgbClr r="0" g="0" b="0"/>
        </a:effectRef>
        <a:fontRef idx="minor"/>
      </dsp:style>
    </dsp:sp>
    <dsp:sp modelId="{5B470C41-E523-4B2F-ADCA-E637F1E68773}">
      <dsp:nvSpPr>
        <dsp:cNvPr id="0" name=""/>
        <dsp:cNvSpPr/>
      </dsp:nvSpPr>
      <dsp:spPr>
        <a:xfrm>
          <a:off x="4708518" y="469190"/>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F94D69-F10B-4150-B828-28BFD70AF8C5}">
      <dsp:nvSpPr>
        <dsp:cNvPr id="0" name=""/>
        <dsp:cNvSpPr/>
      </dsp:nvSpPr>
      <dsp:spPr>
        <a:xfrm>
          <a:off x="3688425" y="1714529"/>
          <a:ext cx="3138750" cy="987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The first was in the navigation bar:</a:t>
          </a:r>
        </a:p>
      </dsp:txBody>
      <dsp:txXfrm>
        <a:off x="3688425" y="1714529"/>
        <a:ext cx="3138750" cy="987187"/>
      </dsp:txXfrm>
    </dsp:sp>
    <dsp:sp modelId="{B90803B8-39F5-4386-BEFC-BD529F45FD34}">
      <dsp:nvSpPr>
        <dsp:cNvPr id="0" name=""/>
        <dsp:cNvSpPr/>
      </dsp:nvSpPr>
      <dsp:spPr>
        <a:xfrm>
          <a:off x="3688425" y="2171252"/>
          <a:ext cx="3138750" cy="1112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I wanted to have the navigation bar appear on every page the same,</a:t>
          </a:r>
        </a:p>
        <a:p>
          <a:pPr marL="0" lvl="0" indent="0" algn="ctr" defTabSz="488950">
            <a:lnSpc>
              <a:spcPct val="90000"/>
            </a:lnSpc>
            <a:spcBef>
              <a:spcPct val="0"/>
            </a:spcBef>
            <a:spcAft>
              <a:spcPct val="35000"/>
            </a:spcAft>
            <a:buNone/>
          </a:pPr>
          <a:r>
            <a:rPr lang="en-US" sz="1100" kern="1200"/>
            <a:t>I wanted the navigation items to be evenly spread on mobile and tablet, but when viewed in large enough screen size, this should appear on the right-hand side.</a:t>
          </a:r>
        </a:p>
        <a:p>
          <a:pPr marL="0" lvl="0" indent="0" algn="ctr" defTabSz="488950">
            <a:lnSpc>
              <a:spcPct val="90000"/>
            </a:lnSpc>
            <a:spcBef>
              <a:spcPct val="0"/>
            </a:spcBef>
            <a:spcAft>
              <a:spcPct val="35000"/>
            </a:spcAft>
            <a:buNone/>
          </a:pPr>
          <a:r>
            <a:rPr lang="en-US" sz="1100" kern="1200"/>
            <a:t>I wanted direct links to the blog posts from the navigation bar.</a:t>
          </a:r>
        </a:p>
      </dsp:txBody>
      <dsp:txXfrm>
        <a:off x="3688425" y="2171252"/>
        <a:ext cx="3138750" cy="1112162"/>
      </dsp:txXfrm>
    </dsp:sp>
    <dsp:sp modelId="{F930FA1B-28EF-429D-A1FD-CEE9518C9E04}">
      <dsp:nvSpPr>
        <dsp:cNvPr id="0" name=""/>
        <dsp:cNvSpPr/>
      </dsp:nvSpPr>
      <dsp:spPr>
        <a:xfrm>
          <a:off x="8396550" y="469190"/>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B03F59-583F-4C69-9584-74CB6AE5B935}">
      <dsp:nvSpPr>
        <dsp:cNvPr id="0" name=""/>
        <dsp:cNvSpPr/>
      </dsp:nvSpPr>
      <dsp:spPr>
        <a:xfrm>
          <a:off x="7376456" y="1714529"/>
          <a:ext cx="3138750" cy="987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This last part was key for me, I found a few resources on how I could get this to work (list within a list) and styling suggestions on how to make it appear directly underneath the “Blogs” text.</a:t>
          </a:r>
        </a:p>
      </dsp:txBody>
      <dsp:txXfrm>
        <a:off x="7376456" y="1714529"/>
        <a:ext cx="3138750" cy="987187"/>
      </dsp:txXfrm>
    </dsp:sp>
    <dsp:sp modelId="{88558C82-9F1E-4259-A4E8-68C10E363E8F}">
      <dsp:nvSpPr>
        <dsp:cNvPr id="0" name=""/>
        <dsp:cNvSpPr/>
      </dsp:nvSpPr>
      <dsp:spPr>
        <a:xfrm>
          <a:off x="7376456" y="2769985"/>
          <a:ext cx="3138750" cy="1112162"/>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A5BE44-97F1-E849-B00E-5AF59FD7F529}">
      <dsp:nvSpPr>
        <dsp:cNvPr id="0" name=""/>
        <dsp:cNvSpPr/>
      </dsp:nvSpPr>
      <dsp:spPr>
        <a:xfrm>
          <a:off x="1283" y="486074"/>
          <a:ext cx="3003723" cy="150186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I also wanted the same Header and Footer, to tie all the pages together, and reduce the amount of code required.</a:t>
          </a:r>
        </a:p>
      </dsp:txBody>
      <dsp:txXfrm>
        <a:off x="45271" y="530062"/>
        <a:ext cx="2915747" cy="1413885"/>
      </dsp:txXfrm>
    </dsp:sp>
    <dsp:sp modelId="{A8D2A313-5A94-504E-8E74-303393E277D3}">
      <dsp:nvSpPr>
        <dsp:cNvPr id="0" name=""/>
        <dsp:cNvSpPr/>
      </dsp:nvSpPr>
      <dsp:spPr>
        <a:xfrm>
          <a:off x="3755938" y="486074"/>
          <a:ext cx="3003723" cy="150186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The header had to have a logo, which also appears as the favicon, and I wanted an animation on this.</a:t>
          </a:r>
        </a:p>
      </dsp:txBody>
      <dsp:txXfrm>
        <a:off x="3799926" y="530062"/>
        <a:ext cx="2915747" cy="1413885"/>
      </dsp:txXfrm>
    </dsp:sp>
    <dsp:sp modelId="{C69D889F-400A-2F40-A129-4DA35A043175}">
      <dsp:nvSpPr>
        <dsp:cNvPr id="0" name=""/>
        <dsp:cNvSpPr/>
      </dsp:nvSpPr>
      <dsp:spPr>
        <a:xfrm>
          <a:off x="4056310" y="1987936"/>
          <a:ext cx="300372" cy="1126396"/>
        </a:xfrm>
        <a:custGeom>
          <a:avLst/>
          <a:gdLst/>
          <a:ahLst/>
          <a:cxnLst/>
          <a:rect l="0" t="0" r="0" b="0"/>
          <a:pathLst>
            <a:path>
              <a:moveTo>
                <a:pt x="0" y="0"/>
              </a:moveTo>
              <a:lnTo>
                <a:pt x="0" y="1126396"/>
              </a:lnTo>
              <a:lnTo>
                <a:pt x="300372" y="112639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5E0EFC-3D97-9144-B55E-3F8B5BEF628D}">
      <dsp:nvSpPr>
        <dsp:cNvPr id="0" name=""/>
        <dsp:cNvSpPr/>
      </dsp:nvSpPr>
      <dsp:spPr>
        <a:xfrm>
          <a:off x="4356682" y="2363401"/>
          <a:ext cx="2402978" cy="150186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I tried a few animation types, fading (which was repurposed later) or sliding, but ended up settling on a zoom animation.</a:t>
          </a:r>
        </a:p>
      </dsp:txBody>
      <dsp:txXfrm>
        <a:off x="4400670" y="2407389"/>
        <a:ext cx="2315002" cy="1413885"/>
      </dsp:txXfrm>
    </dsp:sp>
    <dsp:sp modelId="{7B4E21ED-F292-7743-9CE2-BF267361ADB4}">
      <dsp:nvSpPr>
        <dsp:cNvPr id="0" name=""/>
        <dsp:cNvSpPr/>
      </dsp:nvSpPr>
      <dsp:spPr>
        <a:xfrm>
          <a:off x="7510592" y="486074"/>
          <a:ext cx="3003723" cy="150186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The footer was similar (though no animation) however I had to do some adjustments on the sned icon in the Contact Me space. The original colour was black, and I didn’t like the images in white, so looked up how I could alter using styling to change colour.</a:t>
          </a:r>
        </a:p>
      </dsp:txBody>
      <dsp:txXfrm>
        <a:off x="7554580" y="530062"/>
        <a:ext cx="2915747" cy="1413885"/>
      </dsp:txXfrm>
    </dsp:sp>
    <dsp:sp modelId="{AFD01FDA-A15C-6E4B-8F0C-39CE9129F5C3}">
      <dsp:nvSpPr>
        <dsp:cNvPr id="0" name=""/>
        <dsp:cNvSpPr/>
      </dsp:nvSpPr>
      <dsp:spPr>
        <a:xfrm>
          <a:off x="7810965" y="1987936"/>
          <a:ext cx="300372" cy="1126396"/>
        </a:xfrm>
        <a:custGeom>
          <a:avLst/>
          <a:gdLst/>
          <a:ahLst/>
          <a:cxnLst/>
          <a:rect l="0" t="0" r="0" b="0"/>
          <a:pathLst>
            <a:path>
              <a:moveTo>
                <a:pt x="0" y="0"/>
              </a:moveTo>
              <a:lnTo>
                <a:pt x="0" y="1126396"/>
              </a:lnTo>
              <a:lnTo>
                <a:pt x="300372" y="112639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DBBC43-4D01-0F4C-894A-17E337345CFC}">
      <dsp:nvSpPr>
        <dsp:cNvPr id="0" name=""/>
        <dsp:cNvSpPr/>
      </dsp:nvSpPr>
      <dsp:spPr>
        <a:xfrm>
          <a:off x="8111337" y="2363401"/>
          <a:ext cx="2402978" cy="1501861"/>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I got initial advice from Chat GPT, however found that it was not 100% correct, but used this information to narrow down regular searching until I was able to implement the change.</a:t>
          </a:r>
        </a:p>
      </dsp:txBody>
      <dsp:txXfrm>
        <a:off x="8155325" y="2407389"/>
        <a:ext cx="2315002" cy="14138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AB6492-1D7E-BE44-BB92-91AF2664CBB1}">
      <dsp:nvSpPr>
        <dsp:cNvPr id="0" name=""/>
        <dsp:cNvSpPr/>
      </dsp:nvSpPr>
      <dsp:spPr>
        <a:xfrm>
          <a:off x="0" y="114843"/>
          <a:ext cx="10515600" cy="95340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The image on the home page is actually a div with an image set as a background.</a:t>
          </a:r>
        </a:p>
      </dsp:txBody>
      <dsp:txXfrm>
        <a:off x="46541" y="161384"/>
        <a:ext cx="10422518" cy="860321"/>
      </dsp:txXfrm>
    </dsp:sp>
    <dsp:sp modelId="{62B98308-BD8E-6144-A833-EFEDD244ABD1}">
      <dsp:nvSpPr>
        <dsp:cNvPr id="0" name=""/>
        <dsp:cNvSpPr/>
      </dsp:nvSpPr>
      <dsp:spPr>
        <a:xfrm>
          <a:off x="0" y="1068247"/>
          <a:ext cx="10515600" cy="1192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a:t>This was done, as when I used an image and added a 50% border-radius it ended up as an oval, and I did not want to mess with the image dimensions too much.</a:t>
          </a:r>
        </a:p>
        <a:p>
          <a:pPr marL="171450" lvl="1" indent="-171450" algn="l" defTabSz="844550">
            <a:lnSpc>
              <a:spcPct val="90000"/>
            </a:lnSpc>
            <a:spcBef>
              <a:spcPct val="0"/>
            </a:spcBef>
            <a:spcAft>
              <a:spcPct val="20000"/>
            </a:spcAft>
            <a:buChar char="•"/>
          </a:pPr>
          <a:r>
            <a:rPr lang="en-US" sz="1900" kern="1200"/>
            <a:t>Instead by creating a div, and setting its particular width and height, I could then make it round by the same border radius of 50% and then hide the overflow</a:t>
          </a:r>
        </a:p>
      </dsp:txBody>
      <dsp:txXfrm>
        <a:off x="0" y="1068247"/>
        <a:ext cx="10515600" cy="1192320"/>
      </dsp:txXfrm>
    </dsp:sp>
    <dsp:sp modelId="{80157161-9EB0-BE44-ACA7-C16CE0667FA7}">
      <dsp:nvSpPr>
        <dsp:cNvPr id="0" name=""/>
        <dsp:cNvSpPr/>
      </dsp:nvSpPr>
      <dsp:spPr>
        <a:xfrm>
          <a:off x="0" y="2260567"/>
          <a:ext cx="10515600" cy="953403"/>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The text div I wanted to look more dynamic than a simple text block, so added a slight shadow to the div, and rounded the edges (a common theme throughout).</a:t>
          </a:r>
        </a:p>
      </dsp:txBody>
      <dsp:txXfrm>
        <a:off x="46541" y="2307108"/>
        <a:ext cx="10422518" cy="860321"/>
      </dsp:txXfrm>
    </dsp:sp>
    <dsp:sp modelId="{EE4961A7-D855-9E4B-B762-2F0554F7C605}">
      <dsp:nvSpPr>
        <dsp:cNvPr id="0" name=""/>
        <dsp:cNvSpPr/>
      </dsp:nvSpPr>
      <dsp:spPr>
        <a:xfrm>
          <a:off x="0" y="3283090"/>
          <a:ext cx="10515600" cy="953403"/>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I liked the look of very rounded edges on Mobile and Tablet, but it looked wrong on Laptop, so lessened them here.</a:t>
          </a:r>
        </a:p>
      </dsp:txBody>
      <dsp:txXfrm>
        <a:off x="46541" y="3329631"/>
        <a:ext cx="10422518" cy="8603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C4F43C-900C-4346-8DED-D7BF6649658A}">
      <dsp:nvSpPr>
        <dsp:cNvPr id="0" name=""/>
        <dsp:cNvSpPr/>
      </dsp:nvSpPr>
      <dsp:spPr>
        <a:xfrm>
          <a:off x="559800" y="537861"/>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DFE34A-8016-4850-9815-6BEC7B87D14B}">
      <dsp:nvSpPr>
        <dsp:cNvPr id="0" name=""/>
        <dsp:cNvSpPr/>
      </dsp:nvSpPr>
      <dsp:spPr>
        <a:xfrm>
          <a:off x="559800" y="2190713"/>
          <a:ext cx="4320000" cy="870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Similar to Home, I wanted rounded edges on the Work History ‘cards’, but this time I wanted a 3D effect. I looked up how I could implement this with multiple shadows being layered, and really liked the effect.</a:t>
          </a:r>
        </a:p>
      </dsp:txBody>
      <dsp:txXfrm>
        <a:off x="559800" y="2190713"/>
        <a:ext cx="4320000" cy="870750"/>
      </dsp:txXfrm>
    </dsp:sp>
    <dsp:sp modelId="{F977497F-B77B-4A4D-94D9-F0158DF3187D}">
      <dsp:nvSpPr>
        <dsp:cNvPr id="0" name=""/>
        <dsp:cNvSpPr/>
      </dsp:nvSpPr>
      <dsp:spPr>
        <a:xfrm>
          <a:off x="559800" y="3126975"/>
          <a:ext cx="4320000" cy="686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The About section was actually the last part of the build, and I seriously considered going back to each other style to implement this on the other shadow sections, however, I deemed this to be a unique part of the user experience, as this page should be the part to hold interest.</a:t>
          </a:r>
        </a:p>
      </dsp:txBody>
      <dsp:txXfrm>
        <a:off x="559800" y="3126975"/>
        <a:ext cx="4320000" cy="686500"/>
      </dsp:txXfrm>
    </dsp:sp>
    <dsp:sp modelId="{122A122E-7C8C-4B99-9187-C2866934CF1A}">
      <dsp:nvSpPr>
        <dsp:cNvPr id="0" name=""/>
        <dsp:cNvSpPr/>
      </dsp:nvSpPr>
      <dsp:spPr>
        <a:xfrm>
          <a:off x="5635800" y="537861"/>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68D7EF-C01E-4B82-861B-DC7A22C1DCB3}">
      <dsp:nvSpPr>
        <dsp:cNvPr id="0" name=""/>
        <dsp:cNvSpPr/>
      </dsp:nvSpPr>
      <dsp:spPr>
        <a:xfrm>
          <a:off x="5635800" y="2190713"/>
          <a:ext cx="4320000" cy="870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I had to set some image max widths when viewing in Laptop as the larger the view width, the bigger the images, until it looked really out of place.</a:t>
          </a:r>
        </a:p>
      </dsp:txBody>
      <dsp:txXfrm>
        <a:off x="5635800" y="2190713"/>
        <a:ext cx="4320000" cy="870750"/>
      </dsp:txXfrm>
    </dsp:sp>
    <dsp:sp modelId="{3D09FA7A-9A85-4F5B-B2B9-95385EB522AA}">
      <dsp:nvSpPr>
        <dsp:cNvPr id="0" name=""/>
        <dsp:cNvSpPr/>
      </dsp:nvSpPr>
      <dsp:spPr>
        <a:xfrm>
          <a:off x="5635800" y="3126975"/>
          <a:ext cx="4320000" cy="686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I added a 512px max limit, which I then added to the blog images later, as thought this was a good design choice.</a:t>
          </a:r>
        </a:p>
      </dsp:txBody>
      <dsp:txXfrm>
        <a:off x="5635800" y="3126975"/>
        <a:ext cx="4320000" cy="6865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699694-7F10-4C96-B8A3-CBEF889E6498}">
      <dsp:nvSpPr>
        <dsp:cNvPr id="0" name=""/>
        <dsp:cNvSpPr/>
      </dsp:nvSpPr>
      <dsp:spPr>
        <a:xfrm>
          <a:off x="8092" y="389305"/>
          <a:ext cx="812109" cy="8121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50BA47-7049-4868-BA92-0B6C142A0FCA}">
      <dsp:nvSpPr>
        <dsp:cNvPr id="0" name=""/>
        <dsp:cNvSpPr/>
      </dsp:nvSpPr>
      <dsp:spPr>
        <a:xfrm>
          <a:off x="8092" y="1355041"/>
          <a:ext cx="2320312" cy="1767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Part of my initial design that I knew I wanted to implement were blog cards of images that linked to the blog posts.</a:t>
          </a:r>
        </a:p>
      </dsp:txBody>
      <dsp:txXfrm>
        <a:off x="8092" y="1355041"/>
        <a:ext cx="2320312" cy="1767445"/>
      </dsp:txXfrm>
    </dsp:sp>
    <dsp:sp modelId="{F453CAB1-AAC9-4549-8E06-EA98AC118A00}">
      <dsp:nvSpPr>
        <dsp:cNvPr id="0" name=""/>
        <dsp:cNvSpPr/>
      </dsp:nvSpPr>
      <dsp:spPr>
        <a:xfrm>
          <a:off x="8092" y="3193941"/>
          <a:ext cx="2320312" cy="768090"/>
        </a:xfrm>
        <a:prstGeom prst="rect">
          <a:avLst/>
        </a:prstGeom>
        <a:noFill/>
        <a:ln>
          <a:noFill/>
        </a:ln>
        <a:effectLst/>
      </dsp:spPr>
      <dsp:style>
        <a:lnRef idx="0">
          <a:scrgbClr r="0" g="0" b="0"/>
        </a:lnRef>
        <a:fillRef idx="0">
          <a:scrgbClr r="0" g="0" b="0"/>
        </a:fillRef>
        <a:effectRef idx="0">
          <a:scrgbClr r="0" g="0" b="0"/>
        </a:effectRef>
        <a:fontRef idx="minor"/>
      </dsp:style>
    </dsp:sp>
    <dsp:sp modelId="{86D2B5C0-785D-4545-9553-A2F26D027C83}">
      <dsp:nvSpPr>
        <dsp:cNvPr id="0" name=""/>
        <dsp:cNvSpPr/>
      </dsp:nvSpPr>
      <dsp:spPr>
        <a:xfrm>
          <a:off x="2734460" y="389305"/>
          <a:ext cx="812109" cy="8121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E3B712-8CCD-4267-B05E-6131B9896728}">
      <dsp:nvSpPr>
        <dsp:cNvPr id="0" name=""/>
        <dsp:cNvSpPr/>
      </dsp:nvSpPr>
      <dsp:spPr>
        <a:xfrm>
          <a:off x="2734460" y="1355041"/>
          <a:ext cx="2320312" cy="1767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The way to get the animation work may have taken the longest out of any single component. Advice when searching online and asking ChatGPT all gave responses that did not do the task I was specifically looking for using just style sheets.</a:t>
          </a:r>
        </a:p>
      </dsp:txBody>
      <dsp:txXfrm>
        <a:off x="2734460" y="1355041"/>
        <a:ext cx="2320312" cy="1767445"/>
      </dsp:txXfrm>
    </dsp:sp>
    <dsp:sp modelId="{2BDD6056-686E-4CEC-A4A7-22B4F579C025}">
      <dsp:nvSpPr>
        <dsp:cNvPr id="0" name=""/>
        <dsp:cNvSpPr/>
      </dsp:nvSpPr>
      <dsp:spPr>
        <a:xfrm>
          <a:off x="2734460" y="3193941"/>
          <a:ext cx="2320312" cy="768090"/>
        </a:xfrm>
        <a:prstGeom prst="rect">
          <a:avLst/>
        </a:prstGeom>
        <a:noFill/>
        <a:ln>
          <a:noFill/>
        </a:ln>
        <a:effectLst/>
      </dsp:spPr>
      <dsp:style>
        <a:lnRef idx="0">
          <a:scrgbClr r="0" g="0" b="0"/>
        </a:lnRef>
        <a:fillRef idx="0">
          <a:scrgbClr r="0" g="0" b="0"/>
        </a:fillRef>
        <a:effectRef idx="0">
          <a:scrgbClr r="0" g="0" b="0"/>
        </a:effectRef>
        <a:fontRef idx="minor"/>
      </dsp:style>
    </dsp:sp>
    <dsp:sp modelId="{CD8065A8-67C8-43F8-8D7F-2F1375052360}">
      <dsp:nvSpPr>
        <dsp:cNvPr id="0" name=""/>
        <dsp:cNvSpPr/>
      </dsp:nvSpPr>
      <dsp:spPr>
        <a:xfrm>
          <a:off x="5460827" y="389305"/>
          <a:ext cx="812109" cy="8121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C70276-6555-468E-A574-D61AE4A80AAF}">
      <dsp:nvSpPr>
        <dsp:cNvPr id="0" name=""/>
        <dsp:cNvSpPr/>
      </dsp:nvSpPr>
      <dsp:spPr>
        <a:xfrm>
          <a:off x="5460827" y="1355041"/>
          <a:ext cx="2320312" cy="1767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I then had an idea to use the fade transition I previously thought of for the logo, which had varying success due to the text underneath (I was able to get the background to fade, but it also faded the text)</a:t>
          </a:r>
        </a:p>
      </dsp:txBody>
      <dsp:txXfrm>
        <a:off x="5460827" y="1355041"/>
        <a:ext cx="2320312" cy="1767445"/>
      </dsp:txXfrm>
    </dsp:sp>
    <dsp:sp modelId="{FC236582-A0CC-46B2-9EB4-094C650972BB}">
      <dsp:nvSpPr>
        <dsp:cNvPr id="0" name=""/>
        <dsp:cNvSpPr/>
      </dsp:nvSpPr>
      <dsp:spPr>
        <a:xfrm>
          <a:off x="5460827" y="3193941"/>
          <a:ext cx="2320312" cy="768090"/>
        </a:xfrm>
        <a:prstGeom prst="rect">
          <a:avLst/>
        </a:prstGeom>
        <a:noFill/>
        <a:ln>
          <a:noFill/>
        </a:ln>
        <a:effectLst/>
      </dsp:spPr>
      <dsp:style>
        <a:lnRef idx="0">
          <a:scrgbClr r="0" g="0" b="0"/>
        </a:lnRef>
        <a:fillRef idx="0">
          <a:scrgbClr r="0" g="0" b="0"/>
        </a:fillRef>
        <a:effectRef idx="0">
          <a:scrgbClr r="0" g="0" b="0"/>
        </a:effectRef>
        <a:fontRef idx="minor"/>
      </dsp:style>
    </dsp:sp>
    <dsp:sp modelId="{90A92423-A8CE-4E31-8713-C3612E53B044}">
      <dsp:nvSpPr>
        <dsp:cNvPr id="0" name=""/>
        <dsp:cNvSpPr/>
      </dsp:nvSpPr>
      <dsp:spPr>
        <a:xfrm>
          <a:off x="8187194" y="389305"/>
          <a:ext cx="812109" cy="81210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A8E07C-E33D-484B-9143-09B828E2B185}">
      <dsp:nvSpPr>
        <dsp:cNvPr id="0" name=""/>
        <dsp:cNvSpPr/>
      </dsp:nvSpPr>
      <dsp:spPr>
        <a:xfrm>
          <a:off x="8187194" y="1355041"/>
          <a:ext cx="2320312" cy="1767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Finally, I worked out that if I created duplicates of the images, with lower opacity, I could then make the background transition from one image to the other, which gives the appearance of fading.</a:t>
          </a:r>
        </a:p>
      </dsp:txBody>
      <dsp:txXfrm>
        <a:off x="8187194" y="1355041"/>
        <a:ext cx="2320312" cy="1767445"/>
      </dsp:txXfrm>
    </dsp:sp>
    <dsp:sp modelId="{6845D1F3-C2DD-4C7A-A4D0-11AD26D82BBC}">
      <dsp:nvSpPr>
        <dsp:cNvPr id="0" name=""/>
        <dsp:cNvSpPr/>
      </dsp:nvSpPr>
      <dsp:spPr>
        <a:xfrm>
          <a:off x="8187194" y="3193941"/>
          <a:ext cx="2320312" cy="768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I may have made this harder than it needed to be, but this was the only solution I could come up with that included keeping the Blog hyperlink text as well.</a:t>
          </a:r>
        </a:p>
      </dsp:txBody>
      <dsp:txXfrm>
        <a:off x="8187194" y="3193941"/>
        <a:ext cx="2320312" cy="7680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E23D2D-CFCB-478C-AB08-94D60199AE93}">
      <dsp:nvSpPr>
        <dsp:cNvPr id="0" name=""/>
        <dsp:cNvSpPr/>
      </dsp:nvSpPr>
      <dsp:spPr>
        <a:xfrm>
          <a:off x="1747800" y="6085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D5747F-0BAE-4B66-B81C-D4D0F4CB52BC}">
      <dsp:nvSpPr>
        <dsp:cNvPr id="0" name=""/>
        <dsp:cNvSpPr/>
      </dsp:nvSpPr>
      <dsp:spPr>
        <a:xfrm>
          <a:off x="559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Needed a fillable form which was quite straight forward, the hardest part was how to make it usable by netlify, but they had easy to understand resources.</a:t>
          </a:r>
        </a:p>
      </dsp:txBody>
      <dsp:txXfrm>
        <a:off x="559800" y="3022743"/>
        <a:ext cx="4320000" cy="720000"/>
      </dsp:txXfrm>
    </dsp:sp>
    <dsp:sp modelId="{028655F8-C6E7-48A3-81B7-BE5ACE9518F0}">
      <dsp:nvSpPr>
        <dsp:cNvPr id="0" name=""/>
        <dsp:cNvSpPr/>
      </dsp:nvSpPr>
      <dsp:spPr>
        <a:xfrm>
          <a:off x="6823800" y="6085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842246-C413-4CDA-B25A-AAB9065D8475}">
      <dsp:nvSpPr>
        <dsp:cNvPr id="0" name=""/>
        <dsp:cNvSpPr/>
      </dsp:nvSpPr>
      <dsp:spPr>
        <a:xfrm>
          <a:off x="5635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I made the map split larger than the standard 50/50 design I had been using, as it didn’t make sense to stretch the form too wide.</a:t>
          </a:r>
        </a:p>
      </dsp:txBody>
      <dsp:txXfrm>
        <a:off x="5635800" y="3022743"/>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79CE7-15E8-628E-417F-F05F0566B16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3E527619-2946-1331-EBE1-A200F2F02E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135E1EB-8C89-BA47-DAB5-CB484CC50CC3}"/>
              </a:ext>
            </a:extLst>
          </p:cNvPr>
          <p:cNvSpPr>
            <a:spLocks noGrp="1"/>
          </p:cNvSpPr>
          <p:nvPr>
            <p:ph type="dt" sz="half" idx="10"/>
          </p:nvPr>
        </p:nvSpPr>
        <p:spPr/>
        <p:txBody>
          <a:bodyPr/>
          <a:lstStyle/>
          <a:p>
            <a:fld id="{B2CA2B8A-E3FE-0F4C-AA60-CCD478117016}" type="datetimeFigureOut">
              <a:rPr lang="en-US" smtClean="0"/>
              <a:t>6/2/23</a:t>
            </a:fld>
            <a:endParaRPr lang="en-US"/>
          </a:p>
        </p:txBody>
      </p:sp>
      <p:sp>
        <p:nvSpPr>
          <p:cNvPr id="5" name="Footer Placeholder 4">
            <a:extLst>
              <a:ext uri="{FF2B5EF4-FFF2-40B4-BE49-F238E27FC236}">
                <a16:creationId xmlns:a16="http://schemas.microsoft.com/office/drawing/2014/main" id="{AA77F1C9-5074-022B-5F70-2F61630135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C4468-8554-D2DD-790A-25FB4D60BDC2}"/>
              </a:ext>
            </a:extLst>
          </p:cNvPr>
          <p:cNvSpPr>
            <a:spLocks noGrp="1"/>
          </p:cNvSpPr>
          <p:nvPr>
            <p:ph type="sldNum" sz="quarter" idx="12"/>
          </p:nvPr>
        </p:nvSpPr>
        <p:spPr/>
        <p:txBody>
          <a:bodyPr/>
          <a:lstStyle/>
          <a:p>
            <a:fld id="{5DCDB82D-00B1-9141-B7E9-9881A2B36FCE}" type="slidenum">
              <a:rPr lang="en-US" smtClean="0"/>
              <a:t>‹#›</a:t>
            </a:fld>
            <a:endParaRPr lang="en-US"/>
          </a:p>
        </p:txBody>
      </p:sp>
    </p:spTree>
    <p:extLst>
      <p:ext uri="{BB962C8B-B14F-4D97-AF65-F5344CB8AC3E}">
        <p14:creationId xmlns:p14="http://schemas.microsoft.com/office/powerpoint/2010/main" val="77683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2D644-AA15-0AA0-EAFC-E101FCA07544}"/>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C1E7448-E000-6D40-EB81-84BB5206C0F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B81D61B-5D3F-E905-6535-7E6FF55770B1}"/>
              </a:ext>
            </a:extLst>
          </p:cNvPr>
          <p:cNvSpPr>
            <a:spLocks noGrp="1"/>
          </p:cNvSpPr>
          <p:nvPr>
            <p:ph type="dt" sz="half" idx="10"/>
          </p:nvPr>
        </p:nvSpPr>
        <p:spPr/>
        <p:txBody>
          <a:bodyPr/>
          <a:lstStyle/>
          <a:p>
            <a:fld id="{B2CA2B8A-E3FE-0F4C-AA60-CCD478117016}" type="datetimeFigureOut">
              <a:rPr lang="en-US" smtClean="0"/>
              <a:t>6/2/23</a:t>
            </a:fld>
            <a:endParaRPr lang="en-US"/>
          </a:p>
        </p:txBody>
      </p:sp>
      <p:sp>
        <p:nvSpPr>
          <p:cNvPr id="5" name="Footer Placeholder 4">
            <a:extLst>
              <a:ext uri="{FF2B5EF4-FFF2-40B4-BE49-F238E27FC236}">
                <a16:creationId xmlns:a16="http://schemas.microsoft.com/office/drawing/2014/main" id="{CB8CC50E-91CF-848D-A0F4-8746B69EFA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1FAE21-C87E-FBEF-B19B-3FD8E73F1C68}"/>
              </a:ext>
            </a:extLst>
          </p:cNvPr>
          <p:cNvSpPr>
            <a:spLocks noGrp="1"/>
          </p:cNvSpPr>
          <p:nvPr>
            <p:ph type="sldNum" sz="quarter" idx="12"/>
          </p:nvPr>
        </p:nvSpPr>
        <p:spPr/>
        <p:txBody>
          <a:bodyPr/>
          <a:lstStyle/>
          <a:p>
            <a:fld id="{5DCDB82D-00B1-9141-B7E9-9881A2B36FCE}" type="slidenum">
              <a:rPr lang="en-US" smtClean="0"/>
              <a:t>‹#›</a:t>
            </a:fld>
            <a:endParaRPr lang="en-US"/>
          </a:p>
        </p:txBody>
      </p:sp>
    </p:spTree>
    <p:extLst>
      <p:ext uri="{BB962C8B-B14F-4D97-AF65-F5344CB8AC3E}">
        <p14:creationId xmlns:p14="http://schemas.microsoft.com/office/powerpoint/2010/main" val="3667733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3EAFB0-1038-0D76-E630-E7783A45006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91C393C-578F-3613-620D-8E7DC20DCB4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2F6E819-75A3-606E-0BE4-19DC30022497}"/>
              </a:ext>
            </a:extLst>
          </p:cNvPr>
          <p:cNvSpPr>
            <a:spLocks noGrp="1"/>
          </p:cNvSpPr>
          <p:nvPr>
            <p:ph type="dt" sz="half" idx="10"/>
          </p:nvPr>
        </p:nvSpPr>
        <p:spPr/>
        <p:txBody>
          <a:bodyPr/>
          <a:lstStyle/>
          <a:p>
            <a:fld id="{B2CA2B8A-E3FE-0F4C-AA60-CCD478117016}" type="datetimeFigureOut">
              <a:rPr lang="en-US" smtClean="0"/>
              <a:t>6/2/23</a:t>
            </a:fld>
            <a:endParaRPr lang="en-US"/>
          </a:p>
        </p:txBody>
      </p:sp>
      <p:sp>
        <p:nvSpPr>
          <p:cNvPr id="5" name="Footer Placeholder 4">
            <a:extLst>
              <a:ext uri="{FF2B5EF4-FFF2-40B4-BE49-F238E27FC236}">
                <a16:creationId xmlns:a16="http://schemas.microsoft.com/office/drawing/2014/main" id="{169A17A2-9293-5C56-6A86-038E8693C9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9A1C2C-3B77-61C4-4028-81890F23B01D}"/>
              </a:ext>
            </a:extLst>
          </p:cNvPr>
          <p:cNvSpPr>
            <a:spLocks noGrp="1"/>
          </p:cNvSpPr>
          <p:nvPr>
            <p:ph type="sldNum" sz="quarter" idx="12"/>
          </p:nvPr>
        </p:nvSpPr>
        <p:spPr/>
        <p:txBody>
          <a:bodyPr/>
          <a:lstStyle/>
          <a:p>
            <a:fld id="{5DCDB82D-00B1-9141-B7E9-9881A2B36FCE}" type="slidenum">
              <a:rPr lang="en-US" smtClean="0"/>
              <a:t>‹#›</a:t>
            </a:fld>
            <a:endParaRPr lang="en-US"/>
          </a:p>
        </p:txBody>
      </p:sp>
    </p:spTree>
    <p:extLst>
      <p:ext uri="{BB962C8B-B14F-4D97-AF65-F5344CB8AC3E}">
        <p14:creationId xmlns:p14="http://schemas.microsoft.com/office/powerpoint/2010/main" val="1510865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C57FC-66A3-A61B-C431-19F051AA3BE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2A9C369-627F-A5F2-885C-95B423E6BFD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1C0E0D8-AFB6-0BC5-20D1-CBAB8DB06739}"/>
              </a:ext>
            </a:extLst>
          </p:cNvPr>
          <p:cNvSpPr>
            <a:spLocks noGrp="1"/>
          </p:cNvSpPr>
          <p:nvPr>
            <p:ph type="dt" sz="half" idx="10"/>
          </p:nvPr>
        </p:nvSpPr>
        <p:spPr/>
        <p:txBody>
          <a:bodyPr/>
          <a:lstStyle/>
          <a:p>
            <a:fld id="{B2CA2B8A-E3FE-0F4C-AA60-CCD478117016}" type="datetimeFigureOut">
              <a:rPr lang="en-US" smtClean="0"/>
              <a:t>6/2/23</a:t>
            </a:fld>
            <a:endParaRPr lang="en-US"/>
          </a:p>
        </p:txBody>
      </p:sp>
      <p:sp>
        <p:nvSpPr>
          <p:cNvPr id="5" name="Footer Placeholder 4">
            <a:extLst>
              <a:ext uri="{FF2B5EF4-FFF2-40B4-BE49-F238E27FC236}">
                <a16:creationId xmlns:a16="http://schemas.microsoft.com/office/drawing/2014/main" id="{7DA81279-81F8-65B3-4FDC-CD2B771831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90803-8EA3-2144-085C-092107D1EED9}"/>
              </a:ext>
            </a:extLst>
          </p:cNvPr>
          <p:cNvSpPr>
            <a:spLocks noGrp="1"/>
          </p:cNvSpPr>
          <p:nvPr>
            <p:ph type="sldNum" sz="quarter" idx="12"/>
          </p:nvPr>
        </p:nvSpPr>
        <p:spPr/>
        <p:txBody>
          <a:bodyPr/>
          <a:lstStyle/>
          <a:p>
            <a:fld id="{5DCDB82D-00B1-9141-B7E9-9881A2B36FCE}" type="slidenum">
              <a:rPr lang="en-US" smtClean="0"/>
              <a:t>‹#›</a:t>
            </a:fld>
            <a:endParaRPr lang="en-US"/>
          </a:p>
        </p:txBody>
      </p:sp>
    </p:spTree>
    <p:extLst>
      <p:ext uri="{BB962C8B-B14F-4D97-AF65-F5344CB8AC3E}">
        <p14:creationId xmlns:p14="http://schemas.microsoft.com/office/powerpoint/2010/main" val="1559605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1DBB7-C4FC-8E72-4961-F528E841624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07EC530-13E4-987A-EA74-752A543AE6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AF78583-234E-FD33-7756-2224EA38188D}"/>
              </a:ext>
            </a:extLst>
          </p:cNvPr>
          <p:cNvSpPr>
            <a:spLocks noGrp="1"/>
          </p:cNvSpPr>
          <p:nvPr>
            <p:ph type="dt" sz="half" idx="10"/>
          </p:nvPr>
        </p:nvSpPr>
        <p:spPr/>
        <p:txBody>
          <a:bodyPr/>
          <a:lstStyle/>
          <a:p>
            <a:fld id="{B2CA2B8A-E3FE-0F4C-AA60-CCD478117016}" type="datetimeFigureOut">
              <a:rPr lang="en-US" smtClean="0"/>
              <a:t>6/2/23</a:t>
            </a:fld>
            <a:endParaRPr lang="en-US"/>
          </a:p>
        </p:txBody>
      </p:sp>
      <p:sp>
        <p:nvSpPr>
          <p:cNvPr id="5" name="Footer Placeholder 4">
            <a:extLst>
              <a:ext uri="{FF2B5EF4-FFF2-40B4-BE49-F238E27FC236}">
                <a16:creationId xmlns:a16="http://schemas.microsoft.com/office/drawing/2014/main" id="{05A309F0-2F51-566F-392A-4EF5DE7AC2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62B320-B0C2-906B-78B1-79F1ABB7DA4A}"/>
              </a:ext>
            </a:extLst>
          </p:cNvPr>
          <p:cNvSpPr>
            <a:spLocks noGrp="1"/>
          </p:cNvSpPr>
          <p:nvPr>
            <p:ph type="sldNum" sz="quarter" idx="12"/>
          </p:nvPr>
        </p:nvSpPr>
        <p:spPr/>
        <p:txBody>
          <a:bodyPr/>
          <a:lstStyle/>
          <a:p>
            <a:fld id="{5DCDB82D-00B1-9141-B7E9-9881A2B36FCE}" type="slidenum">
              <a:rPr lang="en-US" smtClean="0"/>
              <a:t>‹#›</a:t>
            </a:fld>
            <a:endParaRPr lang="en-US"/>
          </a:p>
        </p:txBody>
      </p:sp>
    </p:spTree>
    <p:extLst>
      <p:ext uri="{BB962C8B-B14F-4D97-AF65-F5344CB8AC3E}">
        <p14:creationId xmlns:p14="http://schemas.microsoft.com/office/powerpoint/2010/main" val="2552217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66621-3653-9F68-7572-A01377944C7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1870AB9-6E86-2695-422D-8E3EBD51E20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6EC2C305-E7E3-0404-7F06-964C3E29B14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1F9AB39-28F7-A569-F28B-0F8A07289BD3}"/>
              </a:ext>
            </a:extLst>
          </p:cNvPr>
          <p:cNvSpPr>
            <a:spLocks noGrp="1"/>
          </p:cNvSpPr>
          <p:nvPr>
            <p:ph type="dt" sz="half" idx="10"/>
          </p:nvPr>
        </p:nvSpPr>
        <p:spPr/>
        <p:txBody>
          <a:bodyPr/>
          <a:lstStyle/>
          <a:p>
            <a:fld id="{B2CA2B8A-E3FE-0F4C-AA60-CCD478117016}" type="datetimeFigureOut">
              <a:rPr lang="en-US" smtClean="0"/>
              <a:t>6/2/23</a:t>
            </a:fld>
            <a:endParaRPr lang="en-US"/>
          </a:p>
        </p:txBody>
      </p:sp>
      <p:sp>
        <p:nvSpPr>
          <p:cNvPr id="6" name="Footer Placeholder 5">
            <a:extLst>
              <a:ext uri="{FF2B5EF4-FFF2-40B4-BE49-F238E27FC236}">
                <a16:creationId xmlns:a16="http://schemas.microsoft.com/office/drawing/2014/main" id="{5A8CE612-DB19-39D9-97F5-96B924CACE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735F16-E24E-8652-EE73-20378960EC71}"/>
              </a:ext>
            </a:extLst>
          </p:cNvPr>
          <p:cNvSpPr>
            <a:spLocks noGrp="1"/>
          </p:cNvSpPr>
          <p:nvPr>
            <p:ph type="sldNum" sz="quarter" idx="12"/>
          </p:nvPr>
        </p:nvSpPr>
        <p:spPr/>
        <p:txBody>
          <a:bodyPr/>
          <a:lstStyle/>
          <a:p>
            <a:fld id="{5DCDB82D-00B1-9141-B7E9-9881A2B36FCE}" type="slidenum">
              <a:rPr lang="en-US" smtClean="0"/>
              <a:t>‹#›</a:t>
            </a:fld>
            <a:endParaRPr lang="en-US"/>
          </a:p>
        </p:txBody>
      </p:sp>
    </p:spTree>
    <p:extLst>
      <p:ext uri="{BB962C8B-B14F-4D97-AF65-F5344CB8AC3E}">
        <p14:creationId xmlns:p14="http://schemas.microsoft.com/office/powerpoint/2010/main" val="22378516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0C682-D512-BC3D-204C-6FC3CDC45089}"/>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18D70DA-0BFC-89C2-A4E1-F30B68C4D9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5686497-0980-CDFD-60E2-6D162B09A37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4349DBBC-3EBE-10D1-1C1E-D55E948DC3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EBE1B34-E04F-FCDF-4698-9A3EF4A2838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8C24E40-40B6-2F40-4BDD-BB1B055DD30B}"/>
              </a:ext>
            </a:extLst>
          </p:cNvPr>
          <p:cNvSpPr>
            <a:spLocks noGrp="1"/>
          </p:cNvSpPr>
          <p:nvPr>
            <p:ph type="dt" sz="half" idx="10"/>
          </p:nvPr>
        </p:nvSpPr>
        <p:spPr/>
        <p:txBody>
          <a:bodyPr/>
          <a:lstStyle/>
          <a:p>
            <a:fld id="{B2CA2B8A-E3FE-0F4C-AA60-CCD478117016}" type="datetimeFigureOut">
              <a:rPr lang="en-US" smtClean="0"/>
              <a:t>6/2/23</a:t>
            </a:fld>
            <a:endParaRPr lang="en-US"/>
          </a:p>
        </p:txBody>
      </p:sp>
      <p:sp>
        <p:nvSpPr>
          <p:cNvPr id="8" name="Footer Placeholder 7">
            <a:extLst>
              <a:ext uri="{FF2B5EF4-FFF2-40B4-BE49-F238E27FC236}">
                <a16:creationId xmlns:a16="http://schemas.microsoft.com/office/drawing/2014/main" id="{7570F872-E029-B655-1EAC-9D616B990F5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2F59CB7-656D-F7A6-4191-59F78C7829D3}"/>
              </a:ext>
            </a:extLst>
          </p:cNvPr>
          <p:cNvSpPr>
            <a:spLocks noGrp="1"/>
          </p:cNvSpPr>
          <p:nvPr>
            <p:ph type="sldNum" sz="quarter" idx="12"/>
          </p:nvPr>
        </p:nvSpPr>
        <p:spPr/>
        <p:txBody>
          <a:bodyPr/>
          <a:lstStyle/>
          <a:p>
            <a:fld id="{5DCDB82D-00B1-9141-B7E9-9881A2B36FCE}" type="slidenum">
              <a:rPr lang="en-US" smtClean="0"/>
              <a:t>‹#›</a:t>
            </a:fld>
            <a:endParaRPr lang="en-US"/>
          </a:p>
        </p:txBody>
      </p:sp>
    </p:spTree>
    <p:extLst>
      <p:ext uri="{BB962C8B-B14F-4D97-AF65-F5344CB8AC3E}">
        <p14:creationId xmlns:p14="http://schemas.microsoft.com/office/powerpoint/2010/main" val="10034288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F5A63-7620-C830-ED15-DD439D72DF2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1E4E0D7-DCDE-4E41-C8FD-1450235BECF5}"/>
              </a:ext>
            </a:extLst>
          </p:cNvPr>
          <p:cNvSpPr>
            <a:spLocks noGrp="1"/>
          </p:cNvSpPr>
          <p:nvPr>
            <p:ph type="dt" sz="half" idx="10"/>
          </p:nvPr>
        </p:nvSpPr>
        <p:spPr/>
        <p:txBody>
          <a:bodyPr/>
          <a:lstStyle/>
          <a:p>
            <a:fld id="{B2CA2B8A-E3FE-0F4C-AA60-CCD478117016}" type="datetimeFigureOut">
              <a:rPr lang="en-US" smtClean="0"/>
              <a:t>6/2/23</a:t>
            </a:fld>
            <a:endParaRPr lang="en-US"/>
          </a:p>
        </p:txBody>
      </p:sp>
      <p:sp>
        <p:nvSpPr>
          <p:cNvPr id="4" name="Footer Placeholder 3">
            <a:extLst>
              <a:ext uri="{FF2B5EF4-FFF2-40B4-BE49-F238E27FC236}">
                <a16:creationId xmlns:a16="http://schemas.microsoft.com/office/drawing/2014/main" id="{9B7181BA-D554-94B1-F348-1EF59CC3B0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042F52-1785-92E0-BAE0-77C60D62F831}"/>
              </a:ext>
            </a:extLst>
          </p:cNvPr>
          <p:cNvSpPr>
            <a:spLocks noGrp="1"/>
          </p:cNvSpPr>
          <p:nvPr>
            <p:ph type="sldNum" sz="quarter" idx="12"/>
          </p:nvPr>
        </p:nvSpPr>
        <p:spPr/>
        <p:txBody>
          <a:bodyPr/>
          <a:lstStyle/>
          <a:p>
            <a:fld id="{5DCDB82D-00B1-9141-B7E9-9881A2B36FCE}" type="slidenum">
              <a:rPr lang="en-US" smtClean="0"/>
              <a:t>‹#›</a:t>
            </a:fld>
            <a:endParaRPr lang="en-US"/>
          </a:p>
        </p:txBody>
      </p:sp>
    </p:spTree>
    <p:extLst>
      <p:ext uri="{BB962C8B-B14F-4D97-AF65-F5344CB8AC3E}">
        <p14:creationId xmlns:p14="http://schemas.microsoft.com/office/powerpoint/2010/main" val="3261644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81D0E4-6FEA-C998-5A31-7335B33291B3}"/>
              </a:ext>
            </a:extLst>
          </p:cNvPr>
          <p:cNvSpPr>
            <a:spLocks noGrp="1"/>
          </p:cNvSpPr>
          <p:nvPr>
            <p:ph type="dt" sz="half" idx="10"/>
          </p:nvPr>
        </p:nvSpPr>
        <p:spPr/>
        <p:txBody>
          <a:bodyPr/>
          <a:lstStyle/>
          <a:p>
            <a:fld id="{B2CA2B8A-E3FE-0F4C-AA60-CCD478117016}" type="datetimeFigureOut">
              <a:rPr lang="en-US" smtClean="0"/>
              <a:t>6/2/23</a:t>
            </a:fld>
            <a:endParaRPr lang="en-US"/>
          </a:p>
        </p:txBody>
      </p:sp>
      <p:sp>
        <p:nvSpPr>
          <p:cNvPr id="3" name="Footer Placeholder 2">
            <a:extLst>
              <a:ext uri="{FF2B5EF4-FFF2-40B4-BE49-F238E27FC236}">
                <a16:creationId xmlns:a16="http://schemas.microsoft.com/office/drawing/2014/main" id="{1447F114-F883-BF8B-E770-B06627D4E8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24E85D6-F3EF-9B1A-6457-5D1E7683B503}"/>
              </a:ext>
            </a:extLst>
          </p:cNvPr>
          <p:cNvSpPr>
            <a:spLocks noGrp="1"/>
          </p:cNvSpPr>
          <p:nvPr>
            <p:ph type="sldNum" sz="quarter" idx="12"/>
          </p:nvPr>
        </p:nvSpPr>
        <p:spPr/>
        <p:txBody>
          <a:bodyPr/>
          <a:lstStyle/>
          <a:p>
            <a:fld id="{5DCDB82D-00B1-9141-B7E9-9881A2B36FCE}" type="slidenum">
              <a:rPr lang="en-US" smtClean="0"/>
              <a:t>‹#›</a:t>
            </a:fld>
            <a:endParaRPr lang="en-US"/>
          </a:p>
        </p:txBody>
      </p:sp>
    </p:spTree>
    <p:extLst>
      <p:ext uri="{BB962C8B-B14F-4D97-AF65-F5344CB8AC3E}">
        <p14:creationId xmlns:p14="http://schemas.microsoft.com/office/powerpoint/2010/main" val="27368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401D2-8BE6-9D40-4832-A49FF7D78CB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A3BF7F1-3FAB-841C-A44C-CC88400F12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1FBEB6D-4E5C-9056-2680-1C0914FBBA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9171A99-682E-2B3E-41F4-C9E0007D630B}"/>
              </a:ext>
            </a:extLst>
          </p:cNvPr>
          <p:cNvSpPr>
            <a:spLocks noGrp="1"/>
          </p:cNvSpPr>
          <p:nvPr>
            <p:ph type="dt" sz="half" idx="10"/>
          </p:nvPr>
        </p:nvSpPr>
        <p:spPr/>
        <p:txBody>
          <a:bodyPr/>
          <a:lstStyle/>
          <a:p>
            <a:fld id="{B2CA2B8A-E3FE-0F4C-AA60-CCD478117016}" type="datetimeFigureOut">
              <a:rPr lang="en-US" smtClean="0"/>
              <a:t>6/2/23</a:t>
            </a:fld>
            <a:endParaRPr lang="en-US"/>
          </a:p>
        </p:txBody>
      </p:sp>
      <p:sp>
        <p:nvSpPr>
          <p:cNvPr id="6" name="Footer Placeholder 5">
            <a:extLst>
              <a:ext uri="{FF2B5EF4-FFF2-40B4-BE49-F238E27FC236}">
                <a16:creationId xmlns:a16="http://schemas.microsoft.com/office/drawing/2014/main" id="{9D0F11D7-DD50-52BD-D69F-AA996AE6E8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62A316-1DE5-B0A4-12BE-8BD8AAA13918}"/>
              </a:ext>
            </a:extLst>
          </p:cNvPr>
          <p:cNvSpPr>
            <a:spLocks noGrp="1"/>
          </p:cNvSpPr>
          <p:nvPr>
            <p:ph type="sldNum" sz="quarter" idx="12"/>
          </p:nvPr>
        </p:nvSpPr>
        <p:spPr/>
        <p:txBody>
          <a:bodyPr/>
          <a:lstStyle/>
          <a:p>
            <a:fld id="{5DCDB82D-00B1-9141-B7E9-9881A2B36FCE}" type="slidenum">
              <a:rPr lang="en-US" smtClean="0"/>
              <a:t>‹#›</a:t>
            </a:fld>
            <a:endParaRPr lang="en-US"/>
          </a:p>
        </p:txBody>
      </p:sp>
    </p:spTree>
    <p:extLst>
      <p:ext uri="{BB962C8B-B14F-4D97-AF65-F5344CB8AC3E}">
        <p14:creationId xmlns:p14="http://schemas.microsoft.com/office/powerpoint/2010/main" val="1605529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F2D66-8510-C879-055E-65BAEA6823A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4C3528E-D17B-A4C7-5CDE-47EFCD830C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B4E7E9-2DA8-EEEB-D630-E95E53484A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E096FCC-C5BF-26C0-9ADD-5D9BF938FC9F}"/>
              </a:ext>
            </a:extLst>
          </p:cNvPr>
          <p:cNvSpPr>
            <a:spLocks noGrp="1"/>
          </p:cNvSpPr>
          <p:nvPr>
            <p:ph type="dt" sz="half" idx="10"/>
          </p:nvPr>
        </p:nvSpPr>
        <p:spPr/>
        <p:txBody>
          <a:bodyPr/>
          <a:lstStyle/>
          <a:p>
            <a:fld id="{B2CA2B8A-E3FE-0F4C-AA60-CCD478117016}" type="datetimeFigureOut">
              <a:rPr lang="en-US" smtClean="0"/>
              <a:t>6/2/23</a:t>
            </a:fld>
            <a:endParaRPr lang="en-US"/>
          </a:p>
        </p:txBody>
      </p:sp>
      <p:sp>
        <p:nvSpPr>
          <p:cNvPr id="6" name="Footer Placeholder 5">
            <a:extLst>
              <a:ext uri="{FF2B5EF4-FFF2-40B4-BE49-F238E27FC236}">
                <a16:creationId xmlns:a16="http://schemas.microsoft.com/office/drawing/2014/main" id="{6E2D6C6B-908B-EE69-3ACE-E16F09A94B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6D857B-23E9-CEAD-3FF0-222167109DF2}"/>
              </a:ext>
            </a:extLst>
          </p:cNvPr>
          <p:cNvSpPr>
            <a:spLocks noGrp="1"/>
          </p:cNvSpPr>
          <p:nvPr>
            <p:ph type="sldNum" sz="quarter" idx="12"/>
          </p:nvPr>
        </p:nvSpPr>
        <p:spPr/>
        <p:txBody>
          <a:bodyPr/>
          <a:lstStyle/>
          <a:p>
            <a:fld id="{5DCDB82D-00B1-9141-B7E9-9881A2B36FCE}" type="slidenum">
              <a:rPr lang="en-US" smtClean="0"/>
              <a:t>‹#›</a:t>
            </a:fld>
            <a:endParaRPr lang="en-US"/>
          </a:p>
        </p:txBody>
      </p:sp>
    </p:spTree>
    <p:extLst>
      <p:ext uri="{BB962C8B-B14F-4D97-AF65-F5344CB8AC3E}">
        <p14:creationId xmlns:p14="http://schemas.microsoft.com/office/powerpoint/2010/main" val="2703079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FD19FF-6DB4-B378-16FA-0BF217167F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FB0C31F-D7D5-C7D8-393B-7673582BED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5ABC4A1-9484-DA64-4BCE-4F41F06236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CA2B8A-E3FE-0F4C-AA60-CCD478117016}" type="datetimeFigureOut">
              <a:rPr lang="en-US" smtClean="0"/>
              <a:t>6/2/23</a:t>
            </a:fld>
            <a:endParaRPr lang="en-US"/>
          </a:p>
        </p:txBody>
      </p:sp>
      <p:sp>
        <p:nvSpPr>
          <p:cNvPr id="5" name="Footer Placeholder 4">
            <a:extLst>
              <a:ext uri="{FF2B5EF4-FFF2-40B4-BE49-F238E27FC236}">
                <a16:creationId xmlns:a16="http://schemas.microsoft.com/office/drawing/2014/main" id="{B37469B4-9E78-A818-5006-2F5BF23834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E33DFA4-C525-2E31-1D57-D08062822D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CDB82D-00B1-9141-B7E9-9881A2B36FCE}" type="slidenum">
              <a:rPr lang="en-US" smtClean="0"/>
              <a:t>‹#›</a:t>
            </a:fld>
            <a:endParaRPr lang="en-US"/>
          </a:p>
        </p:txBody>
      </p:sp>
    </p:spTree>
    <p:extLst>
      <p:ext uri="{BB962C8B-B14F-4D97-AF65-F5344CB8AC3E}">
        <p14:creationId xmlns:p14="http://schemas.microsoft.com/office/powerpoint/2010/main" val="40481882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B39A1F5A-E57E-4178-8F57-A18DC747E5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291618" cy="5097980"/>
          </a:xfrm>
          <a:custGeom>
            <a:avLst/>
            <a:gdLst>
              <a:gd name="connsiteX0" fmla="*/ 0 w 6530408"/>
              <a:gd name="connsiteY0" fmla="*/ 0 h 5753325"/>
              <a:gd name="connsiteX1" fmla="*/ 6438980 w 6530408"/>
              <a:gd name="connsiteY1" fmla="*/ 0 h 5753325"/>
              <a:gd name="connsiteX2" fmla="*/ 6439047 w 6530408"/>
              <a:gd name="connsiteY2" fmla="*/ 147 h 5753325"/>
              <a:gd name="connsiteX3" fmla="*/ 6443456 w 6530408"/>
              <a:gd name="connsiteY3" fmla="*/ 130105 h 5753325"/>
              <a:gd name="connsiteX4" fmla="*/ 6447632 w 6530408"/>
              <a:gd name="connsiteY4" fmla="*/ 170016 h 5753325"/>
              <a:gd name="connsiteX5" fmla="*/ 6465936 w 6530408"/>
              <a:gd name="connsiteY5" fmla="*/ 274847 h 5753325"/>
              <a:gd name="connsiteX6" fmla="*/ 6506836 w 6530408"/>
              <a:gd name="connsiteY6" fmla="*/ 331778 h 5753325"/>
              <a:gd name="connsiteX7" fmla="*/ 6530408 w 6530408"/>
              <a:gd name="connsiteY7" fmla="*/ 427517 h 5753325"/>
              <a:gd name="connsiteX8" fmla="*/ 6516105 w 6530408"/>
              <a:gd name="connsiteY8" fmla="*/ 476071 h 5753325"/>
              <a:gd name="connsiteX9" fmla="*/ 6488360 w 6530408"/>
              <a:gd name="connsiteY9" fmla="*/ 535865 h 5753325"/>
              <a:gd name="connsiteX10" fmla="*/ 6492864 w 6530408"/>
              <a:gd name="connsiteY10" fmla="*/ 615799 h 5753325"/>
              <a:gd name="connsiteX11" fmla="*/ 6459988 w 6530408"/>
              <a:gd name="connsiteY11" fmla="*/ 707628 h 5753325"/>
              <a:gd name="connsiteX12" fmla="*/ 6453989 w 6530408"/>
              <a:gd name="connsiteY12" fmla="*/ 711876 h 5753325"/>
              <a:gd name="connsiteX13" fmla="*/ 6453209 w 6530408"/>
              <a:gd name="connsiteY13" fmla="*/ 719127 h 5753325"/>
              <a:gd name="connsiteX14" fmla="*/ 6457662 w 6530408"/>
              <a:gd name="connsiteY14" fmla="*/ 723331 h 5753325"/>
              <a:gd name="connsiteX15" fmla="*/ 6447445 w 6530408"/>
              <a:gd name="connsiteY15" fmla="*/ 780003 h 5753325"/>
              <a:gd name="connsiteX16" fmla="*/ 6426552 w 6530408"/>
              <a:gd name="connsiteY16" fmla="*/ 845805 h 5753325"/>
              <a:gd name="connsiteX17" fmla="*/ 6434072 w 6530408"/>
              <a:gd name="connsiteY17" fmla="*/ 910733 h 5753325"/>
              <a:gd name="connsiteX18" fmla="*/ 6432570 w 6530408"/>
              <a:gd name="connsiteY18" fmla="*/ 983394 h 5753325"/>
              <a:gd name="connsiteX19" fmla="*/ 6431878 w 6530408"/>
              <a:gd name="connsiteY19" fmla="*/ 1026728 h 5753325"/>
              <a:gd name="connsiteX20" fmla="*/ 6414269 w 6530408"/>
              <a:gd name="connsiteY20" fmla="*/ 1151111 h 5753325"/>
              <a:gd name="connsiteX21" fmla="*/ 6371722 w 6530408"/>
              <a:gd name="connsiteY21" fmla="*/ 1318080 h 5753325"/>
              <a:gd name="connsiteX22" fmla="*/ 6356023 w 6530408"/>
              <a:gd name="connsiteY22" fmla="*/ 1356227 h 5753325"/>
              <a:gd name="connsiteX23" fmla="*/ 6356157 w 6530408"/>
              <a:gd name="connsiteY23" fmla="*/ 1361967 h 5753325"/>
              <a:gd name="connsiteX24" fmla="*/ 6350613 w 6530408"/>
              <a:gd name="connsiteY24" fmla="*/ 1393569 h 5753325"/>
              <a:gd name="connsiteX25" fmla="*/ 6357062 w 6530408"/>
              <a:gd name="connsiteY25" fmla="*/ 1444071 h 5753325"/>
              <a:gd name="connsiteX26" fmla="*/ 6364832 w 6530408"/>
              <a:gd name="connsiteY26" fmla="*/ 1478763 h 5753325"/>
              <a:gd name="connsiteX27" fmla="*/ 6369745 w 6530408"/>
              <a:gd name="connsiteY27" fmla="*/ 1495680 h 5753325"/>
              <a:gd name="connsiteX28" fmla="*/ 6370898 w 6530408"/>
              <a:gd name="connsiteY28" fmla="*/ 1513331 h 5753325"/>
              <a:gd name="connsiteX29" fmla="*/ 6368801 w 6530408"/>
              <a:gd name="connsiteY29" fmla="*/ 1527414 h 5753325"/>
              <a:gd name="connsiteX30" fmla="*/ 6359177 w 6530408"/>
              <a:gd name="connsiteY30" fmla="*/ 1639513 h 5753325"/>
              <a:gd name="connsiteX31" fmla="*/ 6299489 w 6530408"/>
              <a:gd name="connsiteY31" fmla="*/ 1784860 h 5753325"/>
              <a:gd name="connsiteX32" fmla="*/ 6267878 w 6530408"/>
              <a:gd name="connsiteY32" fmla="*/ 1858572 h 5753325"/>
              <a:gd name="connsiteX33" fmla="*/ 6251146 w 6530408"/>
              <a:gd name="connsiteY33" fmla="*/ 1926167 h 5753325"/>
              <a:gd name="connsiteX34" fmla="*/ 6210686 w 6530408"/>
              <a:gd name="connsiteY34" fmla="*/ 2014834 h 5753325"/>
              <a:gd name="connsiteX35" fmla="*/ 6106652 w 6530408"/>
              <a:gd name="connsiteY35" fmla="*/ 2150572 h 5753325"/>
              <a:gd name="connsiteX36" fmla="*/ 6097813 w 6530408"/>
              <a:gd name="connsiteY36" fmla="*/ 2172208 h 5753325"/>
              <a:gd name="connsiteX37" fmla="*/ 6095990 w 6530408"/>
              <a:gd name="connsiteY37" fmla="*/ 2181185 h 5753325"/>
              <a:gd name="connsiteX38" fmla="*/ 6090126 w 6530408"/>
              <a:gd name="connsiteY38" fmla="*/ 2192533 h 5753325"/>
              <a:gd name="connsiteX39" fmla="*/ 6089503 w 6530408"/>
              <a:gd name="connsiteY39" fmla="*/ 2192543 h 5753325"/>
              <a:gd name="connsiteX40" fmla="*/ 6084946 w 6530408"/>
              <a:gd name="connsiteY40" fmla="*/ 2203694 h 5753325"/>
              <a:gd name="connsiteX41" fmla="*/ 5987861 w 6530408"/>
              <a:gd name="connsiteY41" fmla="*/ 2304868 h 5753325"/>
              <a:gd name="connsiteX42" fmla="*/ 5973439 w 6530408"/>
              <a:gd name="connsiteY42" fmla="*/ 2385635 h 5753325"/>
              <a:gd name="connsiteX43" fmla="*/ 5916727 w 6530408"/>
              <a:gd name="connsiteY43" fmla="*/ 2458777 h 5753325"/>
              <a:gd name="connsiteX44" fmla="*/ 5856524 w 6530408"/>
              <a:gd name="connsiteY44" fmla="*/ 2583281 h 5753325"/>
              <a:gd name="connsiteX45" fmla="*/ 5838091 w 6530408"/>
              <a:gd name="connsiteY45" fmla="*/ 2753474 h 5753325"/>
              <a:gd name="connsiteX46" fmla="*/ 5777471 w 6530408"/>
              <a:gd name="connsiteY46" fmla="*/ 2901570 h 5753325"/>
              <a:gd name="connsiteX47" fmla="*/ 5723992 w 6530408"/>
              <a:gd name="connsiteY47" fmla="*/ 2998752 h 5753325"/>
              <a:gd name="connsiteX48" fmla="*/ 5557886 w 6530408"/>
              <a:gd name="connsiteY48" fmla="*/ 3329735 h 5753325"/>
              <a:gd name="connsiteX49" fmla="*/ 5471501 w 6530408"/>
              <a:gd name="connsiteY49" fmla="*/ 3462221 h 5753325"/>
              <a:gd name="connsiteX50" fmla="*/ 5465154 w 6530408"/>
              <a:gd name="connsiteY50" fmla="*/ 3541065 h 5753325"/>
              <a:gd name="connsiteX51" fmla="*/ 5437889 w 6530408"/>
              <a:gd name="connsiteY51" fmla="*/ 3559927 h 5753325"/>
              <a:gd name="connsiteX52" fmla="*/ 5432770 w 6530408"/>
              <a:gd name="connsiteY52" fmla="*/ 3562948 h 5753325"/>
              <a:gd name="connsiteX53" fmla="*/ 5406795 w 6530408"/>
              <a:gd name="connsiteY53" fmla="*/ 3578594 h 5753325"/>
              <a:gd name="connsiteX54" fmla="*/ 5381495 w 6530408"/>
              <a:gd name="connsiteY54" fmla="*/ 3599883 h 5753325"/>
              <a:gd name="connsiteX55" fmla="*/ 5363689 w 6530408"/>
              <a:gd name="connsiteY55" fmla="*/ 3633299 h 5753325"/>
              <a:gd name="connsiteX56" fmla="*/ 5291870 w 6530408"/>
              <a:gd name="connsiteY56" fmla="*/ 3799039 h 5753325"/>
              <a:gd name="connsiteX57" fmla="*/ 5241600 w 6530408"/>
              <a:gd name="connsiteY57" fmla="*/ 3894238 h 5753325"/>
              <a:gd name="connsiteX58" fmla="*/ 5211041 w 6530408"/>
              <a:gd name="connsiteY58" fmla="*/ 3924184 h 5753325"/>
              <a:gd name="connsiteX59" fmla="*/ 5176073 w 6530408"/>
              <a:gd name="connsiteY59" fmla="*/ 3970179 h 5753325"/>
              <a:gd name="connsiteX60" fmla="*/ 5172826 w 6530408"/>
              <a:gd name="connsiteY60" fmla="*/ 3991773 h 5753325"/>
              <a:gd name="connsiteX61" fmla="*/ 5157053 w 6530408"/>
              <a:gd name="connsiteY61" fmla="*/ 3997708 h 5753325"/>
              <a:gd name="connsiteX62" fmla="*/ 5127922 w 6530408"/>
              <a:gd name="connsiteY62" fmla="*/ 4022660 h 5753325"/>
              <a:gd name="connsiteX63" fmla="*/ 5020872 w 6530408"/>
              <a:gd name="connsiteY63" fmla="*/ 4075951 h 5753325"/>
              <a:gd name="connsiteX64" fmla="*/ 4991410 w 6530408"/>
              <a:gd name="connsiteY64" fmla="*/ 4087598 h 5753325"/>
              <a:gd name="connsiteX65" fmla="*/ 4930112 w 6530408"/>
              <a:gd name="connsiteY65" fmla="*/ 4138459 h 5753325"/>
              <a:gd name="connsiteX66" fmla="*/ 4834224 w 6530408"/>
              <a:gd name="connsiteY66" fmla="*/ 4231643 h 5753325"/>
              <a:gd name="connsiteX67" fmla="*/ 4812599 w 6530408"/>
              <a:gd name="connsiteY67" fmla="*/ 4249449 h 5753325"/>
              <a:gd name="connsiteX68" fmla="*/ 4789188 w 6530408"/>
              <a:gd name="connsiteY68" fmla="*/ 4256678 h 5753325"/>
              <a:gd name="connsiteX69" fmla="*/ 4779554 w 6530408"/>
              <a:gd name="connsiteY69" fmla="*/ 4251313 h 5753325"/>
              <a:gd name="connsiteX70" fmla="*/ 4766885 w 6530408"/>
              <a:gd name="connsiteY70" fmla="*/ 4259812 h 5753325"/>
              <a:gd name="connsiteX71" fmla="*/ 4762510 w 6530408"/>
              <a:gd name="connsiteY71" fmla="*/ 4260383 h 5753325"/>
              <a:gd name="connsiteX72" fmla="*/ 4738416 w 6530408"/>
              <a:gd name="connsiteY72" fmla="*/ 4265355 h 5753325"/>
              <a:gd name="connsiteX73" fmla="*/ 4712007 w 6530408"/>
              <a:gd name="connsiteY73" fmla="*/ 4317892 h 5753325"/>
              <a:gd name="connsiteX74" fmla="*/ 4658930 w 6530408"/>
              <a:gd name="connsiteY74" fmla="*/ 4348041 h 5753325"/>
              <a:gd name="connsiteX75" fmla="*/ 4443526 w 6530408"/>
              <a:gd name="connsiteY75" fmla="*/ 4507851 h 5753325"/>
              <a:gd name="connsiteX76" fmla="*/ 4289766 w 6530408"/>
              <a:gd name="connsiteY76" fmla="*/ 4711450 h 5753325"/>
              <a:gd name="connsiteX77" fmla="*/ 4150870 w 6530408"/>
              <a:gd name="connsiteY77" fmla="*/ 4818480 h 5753325"/>
              <a:gd name="connsiteX78" fmla="*/ 4006639 w 6530408"/>
              <a:gd name="connsiteY78" fmla="*/ 4933815 h 5753325"/>
              <a:gd name="connsiteX79" fmla="*/ 3298210 w 6530408"/>
              <a:gd name="connsiteY79" fmla="*/ 5070790 h 5753325"/>
              <a:gd name="connsiteX80" fmla="*/ 2947678 w 6530408"/>
              <a:gd name="connsiteY80" fmla="*/ 5117869 h 5753325"/>
              <a:gd name="connsiteX81" fmla="*/ 2822169 w 6530408"/>
              <a:gd name="connsiteY81" fmla="*/ 5129396 h 5753325"/>
              <a:gd name="connsiteX82" fmla="*/ 2538773 w 6530408"/>
              <a:gd name="connsiteY82" fmla="*/ 5313397 h 5753325"/>
              <a:gd name="connsiteX83" fmla="*/ 2014500 w 6530408"/>
              <a:gd name="connsiteY83" fmla="*/ 5519744 h 5753325"/>
              <a:gd name="connsiteX84" fmla="*/ 1934391 w 6530408"/>
              <a:gd name="connsiteY84" fmla="*/ 5591335 h 5753325"/>
              <a:gd name="connsiteX85" fmla="*/ 1892550 w 6530408"/>
              <a:gd name="connsiteY85" fmla="*/ 5649708 h 5753325"/>
              <a:gd name="connsiteX86" fmla="*/ 1854769 w 6530408"/>
              <a:gd name="connsiteY86" fmla="*/ 5647691 h 5753325"/>
              <a:gd name="connsiteX87" fmla="*/ 1809461 w 6530408"/>
              <a:gd name="connsiteY87" fmla="*/ 5648628 h 5753325"/>
              <a:gd name="connsiteX88" fmla="*/ 1745150 w 6530408"/>
              <a:gd name="connsiteY88" fmla="*/ 5693879 h 5753325"/>
              <a:gd name="connsiteX89" fmla="*/ 1713375 w 6530408"/>
              <a:gd name="connsiteY89" fmla="*/ 5684672 h 5753325"/>
              <a:gd name="connsiteX90" fmla="*/ 1707808 w 6530408"/>
              <a:gd name="connsiteY90" fmla="*/ 5682611 h 5753325"/>
              <a:gd name="connsiteX91" fmla="*/ 1679313 w 6530408"/>
              <a:gd name="connsiteY91" fmla="*/ 5672360 h 5753325"/>
              <a:gd name="connsiteX92" fmla="*/ 1646933 w 6530408"/>
              <a:gd name="connsiteY92" fmla="*/ 5666227 h 5753325"/>
              <a:gd name="connsiteX93" fmla="*/ 1610055 w 6530408"/>
              <a:gd name="connsiteY93" fmla="*/ 5673643 h 5753325"/>
              <a:gd name="connsiteX94" fmla="*/ 1437641 w 6530408"/>
              <a:gd name="connsiteY94" fmla="*/ 5723266 h 5753325"/>
              <a:gd name="connsiteX95" fmla="*/ 1332869 w 6530408"/>
              <a:gd name="connsiteY95" fmla="*/ 5744752 h 5753325"/>
              <a:gd name="connsiteX96" fmla="*/ 1290525 w 6530408"/>
              <a:gd name="connsiteY96" fmla="*/ 5740036 h 5753325"/>
              <a:gd name="connsiteX97" fmla="*/ 1233107 w 6530408"/>
              <a:gd name="connsiteY97" fmla="*/ 5742106 h 5753325"/>
              <a:gd name="connsiteX98" fmla="*/ 1214532 w 6530408"/>
              <a:gd name="connsiteY98" fmla="*/ 5753325 h 5753325"/>
              <a:gd name="connsiteX99" fmla="*/ 1199955 w 6530408"/>
              <a:gd name="connsiteY99" fmla="*/ 5744831 h 5753325"/>
              <a:gd name="connsiteX100" fmla="*/ 1162337 w 6530408"/>
              <a:gd name="connsiteY100" fmla="*/ 5738048 h 5753325"/>
              <a:gd name="connsiteX101" fmla="*/ 1053457 w 6530408"/>
              <a:gd name="connsiteY101" fmla="*/ 5688676 h 5753325"/>
              <a:gd name="connsiteX102" fmla="*/ 1025798 w 6530408"/>
              <a:gd name="connsiteY102" fmla="*/ 5673166 h 5753325"/>
              <a:gd name="connsiteX103" fmla="*/ 947900 w 6530408"/>
              <a:gd name="connsiteY103" fmla="*/ 5657848 h 5753325"/>
              <a:gd name="connsiteX104" fmla="*/ 815627 w 6530408"/>
              <a:gd name="connsiteY104" fmla="*/ 5642557 h 5753325"/>
              <a:gd name="connsiteX105" fmla="*/ 788251 w 6530408"/>
              <a:gd name="connsiteY105" fmla="*/ 5637065 h 5753325"/>
              <a:gd name="connsiteX106" fmla="*/ 767822 w 6530408"/>
              <a:gd name="connsiteY106" fmla="*/ 5623450 h 5753325"/>
              <a:gd name="connsiteX107" fmla="*/ 765791 w 6530408"/>
              <a:gd name="connsiteY107" fmla="*/ 5612539 h 5753325"/>
              <a:gd name="connsiteX108" fmla="*/ 751230 w 6530408"/>
              <a:gd name="connsiteY108" fmla="*/ 5608092 h 5753325"/>
              <a:gd name="connsiteX109" fmla="*/ 748008 w 6530408"/>
              <a:gd name="connsiteY109" fmla="*/ 5605052 h 5753325"/>
              <a:gd name="connsiteX110" fmla="*/ 728871 w 6530408"/>
              <a:gd name="connsiteY110" fmla="*/ 5589469 h 5753325"/>
              <a:gd name="connsiteX111" fmla="*/ 671898 w 6530408"/>
              <a:gd name="connsiteY111" fmla="*/ 5602363 h 5753325"/>
              <a:gd name="connsiteX112" fmla="*/ 615065 w 6530408"/>
              <a:gd name="connsiteY112" fmla="*/ 5580257 h 5753325"/>
              <a:gd name="connsiteX113" fmla="*/ 355785 w 6530408"/>
              <a:gd name="connsiteY113" fmla="*/ 5514383 h 5753325"/>
              <a:gd name="connsiteX114" fmla="*/ 102269 w 6530408"/>
              <a:gd name="connsiteY114" fmla="*/ 5524347 h 5753325"/>
              <a:gd name="connsiteX115" fmla="*/ 13160 w 6530408"/>
              <a:gd name="connsiteY115" fmla="*/ 5514159 h 5753325"/>
              <a:gd name="connsiteX116" fmla="*/ 0 w 6530408"/>
              <a:gd name="connsiteY116" fmla="*/ 5511735 h 5753325"/>
              <a:gd name="connsiteX0" fmla="*/ 0 w 6530408"/>
              <a:gd name="connsiteY0" fmla="*/ 0 h 5753325"/>
              <a:gd name="connsiteX1" fmla="*/ 6438980 w 6530408"/>
              <a:gd name="connsiteY1" fmla="*/ 0 h 5753325"/>
              <a:gd name="connsiteX2" fmla="*/ 6439047 w 6530408"/>
              <a:gd name="connsiteY2" fmla="*/ 147 h 5753325"/>
              <a:gd name="connsiteX3" fmla="*/ 6443456 w 6530408"/>
              <a:gd name="connsiteY3" fmla="*/ 130105 h 5753325"/>
              <a:gd name="connsiteX4" fmla="*/ 6447632 w 6530408"/>
              <a:gd name="connsiteY4" fmla="*/ 170016 h 5753325"/>
              <a:gd name="connsiteX5" fmla="*/ 6465936 w 6530408"/>
              <a:gd name="connsiteY5" fmla="*/ 274847 h 5753325"/>
              <a:gd name="connsiteX6" fmla="*/ 6506836 w 6530408"/>
              <a:gd name="connsiteY6" fmla="*/ 331778 h 5753325"/>
              <a:gd name="connsiteX7" fmla="*/ 6530408 w 6530408"/>
              <a:gd name="connsiteY7" fmla="*/ 427517 h 5753325"/>
              <a:gd name="connsiteX8" fmla="*/ 6488360 w 6530408"/>
              <a:gd name="connsiteY8" fmla="*/ 535865 h 5753325"/>
              <a:gd name="connsiteX9" fmla="*/ 6492864 w 6530408"/>
              <a:gd name="connsiteY9" fmla="*/ 615799 h 5753325"/>
              <a:gd name="connsiteX10" fmla="*/ 6459988 w 6530408"/>
              <a:gd name="connsiteY10" fmla="*/ 707628 h 5753325"/>
              <a:gd name="connsiteX11" fmla="*/ 6453989 w 6530408"/>
              <a:gd name="connsiteY11" fmla="*/ 711876 h 5753325"/>
              <a:gd name="connsiteX12" fmla="*/ 6453209 w 6530408"/>
              <a:gd name="connsiteY12" fmla="*/ 719127 h 5753325"/>
              <a:gd name="connsiteX13" fmla="*/ 6457662 w 6530408"/>
              <a:gd name="connsiteY13" fmla="*/ 723331 h 5753325"/>
              <a:gd name="connsiteX14" fmla="*/ 6447445 w 6530408"/>
              <a:gd name="connsiteY14" fmla="*/ 780003 h 5753325"/>
              <a:gd name="connsiteX15" fmla="*/ 6426552 w 6530408"/>
              <a:gd name="connsiteY15" fmla="*/ 845805 h 5753325"/>
              <a:gd name="connsiteX16" fmla="*/ 6434072 w 6530408"/>
              <a:gd name="connsiteY16" fmla="*/ 910733 h 5753325"/>
              <a:gd name="connsiteX17" fmla="*/ 6432570 w 6530408"/>
              <a:gd name="connsiteY17" fmla="*/ 983394 h 5753325"/>
              <a:gd name="connsiteX18" fmla="*/ 6431878 w 6530408"/>
              <a:gd name="connsiteY18" fmla="*/ 1026728 h 5753325"/>
              <a:gd name="connsiteX19" fmla="*/ 6414269 w 6530408"/>
              <a:gd name="connsiteY19" fmla="*/ 1151111 h 5753325"/>
              <a:gd name="connsiteX20" fmla="*/ 6371722 w 6530408"/>
              <a:gd name="connsiteY20" fmla="*/ 1318080 h 5753325"/>
              <a:gd name="connsiteX21" fmla="*/ 6356023 w 6530408"/>
              <a:gd name="connsiteY21" fmla="*/ 1356227 h 5753325"/>
              <a:gd name="connsiteX22" fmla="*/ 6356157 w 6530408"/>
              <a:gd name="connsiteY22" fmla="*/ 1361967 h 5753325"/>
              <a:gd name="connsiteX23" fmla="*/ 6350613 w 6530408"/>
              <a:gd name="connsiteY23" fmla="*/ 1393569 h 5753325"/>
              <a:gd name="connsiteX24" fmla="*/ 6357062 w 6530408"/>
              <a:gd name="connsiteY24" fmla="*/ 1444071 h 5753325"/>
              <a:gd name="connsiteX25" fmla="*/ 6364832 w 6530408"/>
              <a:gd name="connsiteY25" fmla="*/ 1478763 h 5753325"/>
              <a:gd name="connsiteX26" fmla="*/ 6369745 w 6530408"/>
              <a:gd name="connsiteY26" fmla="*/ 1495680 h 5753325"/>
              <a:gd name="connsiteX27" fmla="*/ 6370898 w 6530408"/>
              <a:gd name="connsiteY27" fmla="*/ 1513331 h 5753325"/>
              <a:gd name="connsiteX28" fmla="*/ 6368801 w 6530408"/>
              <a:gd name="connsiteY28" fmla="*/ 1527414 h 5753325"/>
              <a:gd name="connsiteX29" fmla="*/ 6359177 w 6530408"/>
              <a:gd name="connsiteY29" fmla="*/ 1639513 h 5753325"/>
              <a:gd name="connsiteX30" fmla="*/ 6299489 w 6530408"/>
              <a:gd name="connsiteY30" fmla="*/ 1784860 h 5753325"/>
              <a:gd name="connsiteX31" fmla="*/ 6267878 w 6530408"/>
              <a:gd name="connsiteY31" fmla="*/ 1858572 h 5753325"/>
              <a:gd name="connsiteX32" fmla="*/ 6251146 w 6530408"/>
              <a:gd name="connsiteY32" fmla="*/ 1926167 h 5753325"/>
              <a:gd name="connsiteX33" fmla="*/ 6210686 w 6530408"/>
              <a:gd name="connsiteY33" fmla="*/ 2014834 h 5753325"/>
              <a:gd name="connsiteX34" fmla="*/ 6106652 w 6530408"/>
              <a:gd name="connsiteY34" fmla="*/ 2150572 h 5753325"/>
              <a:gd name="connsiteX35" fmla="*/ 6097813 w 6530408"/>
              <a:gd name="connsiteY35" fmla="*/ 2172208 h 5753325"/>
              <a:gd name="connsiteX36" fmla="*/ 6095990 w 6530408"/>
              <a:gd name="connsiteY36" fmla="*/ 2181185 h 5753325"/>
              <a:gd name="connsiteX37" fmla="*/ 6090126 w 6530408"/>
              <a:gd name="connsiteY37" fmla="*/ 2192533 h 5753325"/>
              <a:gd name="connsiteX38" fmla="*/ 6089503 w 6530408"/>
              <a:gd name="connsiteY38" fmla="*/ 2192543 h 5753325"/>
              <a:gd name="connsiteX39" fmla="*/ 6084946 w 6530408"/>
              <a:gd name="connsiteY39" fmla="*/ 2203694 h 5753325"/>
              <a:gd name="connsiteX40" fmla="*/ 5987861 w 6530408"/>
              <a:gd name="connsiteY40" fmla="*/ 2304868 h 5753325"/>
              <a:gd name="connsiteX41" fmla="*/ 5973439 w 6530408"/>
              <a:gd name="connsiteY41" fmla="*/ 2385635 h 5753325"/>
              <a:gd name="connsiteX42" fmla="*/ 5916727 w 6530408"/>
              <a:gd name="connsiteY42" fmla="*/ 2458777 h 5753325"/>
              <a:gd name="connsiteX43" fmla="*/ 5856524 w 6530408"/>
              <a:gd name="connsiteY43" fmla="*/ 2583281 h 5753325"/>
              <a:gd name="connsiteX44" fmla="*/ 5838091 w 6530408"/>
              <a:gd name="connsiteY44" fmla="*/ 2753474 h 5753325"/>
              <a:gd name="connsiteX45" fmla="*/ 5777471 w 6530408"/>
              <a:gd name="connsiteY45" fmla="*/ 2901570 h 5753325"/>
              <a:gd name="connsiteX46" fmla="*/ 5723992 w 6530408"/>
              <a:gd name="connsiteY46" fmla="*/ 2998752 h 5753325"/>
              <a:gd name="connsiteX47" fmla="*/ 5557886 w 6530408"/>
              <a:gd name="connsiteY47" fmla="*/ 3329735 h 5753325"/>
              <a:gd name="connsiteX48" fmla="*/ 5471501 w 6530408"/>
              <a:gd name="connsiteY48" fmla="*/ 3462221 h 5753325"/>
              <a:gd name="connsiteX49" fmla="*/ 5465154 w 6530408"/>
              <a:gd name="connsiteY49" fmla="*/ 3541065 h 5753325"/>
              <a:gd name="connsiteX50" fmla="*/ 5437889 w 6530408"/>
              <a:gd name="connsiteY50" fmla="*/ 3559927 h 5753325"/>
              <a:gd name="connsiteX51" fmla="*/ 5432770 w 6530408"/>
              <a:gd name="connsiteY51" fmla="*/ 3562948 h 5753325"/>
              <a:gd name="connsiteX52" fmla="*/ 5406795 w 6530408"/>
              <a:gd name="connsiteY52" fmla="*/ 3578594 h 5753325"/>
              <a:gd name="connsiteX53" fmla="*/ 5381495 w 6530408"/>
              <a:gd name="connsiteY53" fmla="*/ 3599883 h 5753325"/>
              <a:gd name="connsiteX54" fmla="*/ 5363689 w 6530408"/>
              <a:gd name="connsiteY54" fmla="*/ 3633299 h 5753325"/>
              <a:gd name="connsiteX55" fmla="*/ 5291870 w 6530408"/>
              <a:gd name="connsiteY55" fmla="*/ 3799039 h 5753325"/>
              <a:gd name="connsiteX56" fmla="*/ 5241600 w 6530408"/>
              <a:gd name="connsiteY56" fmla="*/ 3894238 h 5753325"/>
              <a:gd name="connsiteX57" fmla="*/ 5211041 w 6530408"/>
              <a:gd name="connsiteY57" fmla="*/ 3924184 h 5753325"/>
              <a:gd name="connsiteX58" fmla="*/ 5176073 w 6530408"/>
              <a:gd name="connsiteY58" fmla="*/ 3970179 h 5753325"/>
              <a:gd name="connsiteX59" fmla="*/ 5172826 w 6530408"/>
              <a:gd name="connsiteY59" fmla="*/ 3991773 h 5753325"/>
              <a:gd name="connsiteX60" fmla="*/ 5157053 w 6530408"/>
              <a:gd name="connsiteY60" fmla="*/ 3997708 h 5753325"/>
              <a:gd name="connsiteX61" fmla="*/ 5127922 w 6530408"/>
              <a:gd name="connsiteY61" fmla="*/ 4022660 h 5753325"/>
              <a:gd name="connsiteX62" fmla="*/ 5020872 w 6530408"/>
              <a:gd name="connsiteY62" fmla="*/ 4075951 h 5753325"/>
              <a:gd name="connsiteX63" fmla="*/ 4991410 w 6530408"/>
              <a:gd name="connsiteY63" fmla="*/ 4087598 h 5753325"/>
              <a:gd name="connsiteX64" fmla="*/ 4930112 w 6530408"/>
              <a:gd name="connsiteY64" fmla="*/ 4138459 h 5753325"/>
              <a:gd name="connsiteX65" fmla="*/ 4834224 w 6530408"/>
              <a:gd name="connsiteY65" fmla="*/ 4231643 h 5753325"/>
              <a:gd name="connsiteX66" fmla="*/ 4812599 w 6530408"/>
              <a:gd name="connsiteY66" fmla="*/ 4249449 h 5753325"/>
              <a:gd name="connsiteX67" fmla="*/ 4789188 w 6530408"/>
              <a:gd name="connsiteY67" fmla="*/ 4256678 h 5753325"/>
              <a:gd name="connsiteX68" fmla="*/ 4779554 w 6530408"/>
              <a:gd name="connsiteY68" fmla="*/ 4251313 h 5753325"/>
              <a:gd name="connsiteX69" fmla="*/ 4766885 w 6530408"/>
              <a:gd name="connsiteY69" fmla="*/ 4259812 h 5753325"/>
              <a:gd name="connsiteX70" fmla="*/ 4762510 w 6530408"/>
              <a:gd name="connsiteY70" fmla="*/ 4260383 h 5753325"/>
              <a:gd name="connsiteX71" fmla="*/ 4738416 w 6530408"/>
              <a:gd name="connsiteY71" fmla="*/ 4265355 h 5753325"/>
              <a:gd name="connsiteX72" fmla="*/ 4712007 w 6530408"/>
              <a:gd name="connsiteY72" fmla="*/ 4317892 h 5753325"/>
              <a:gd name="connsiteX73" fmla="*/ 4658930 w 6530408"/>
              <a:gd name="connsiteY73" fmla="*/ 4348041 h 5753325"/>
              <a:gd name="connsiteX74" fmla="*/ 4443526 w 6530408"/>
              <a:gd name="connsiteY74" fmla="*/ 4507851 h 5753325"/>
              <a:gd name="connsiteX75" fmla="*/ 4289766 w 6530408"/>
              <a:gd name="connsiteY75" fmla="*/ 4711450 h 5753325"/>
              <a:gd name="connsiteX76" fmla="*/ 4150870 w 6530408"/>
              <a:gd name="connsiteY76" fmla="*/ 4818480 h 5753325"/>
              <a:gd name="connsiteX77" fmla="*/ 4006639 w 6530408"/>
              <a:gd name="connsiteY77" fmla="*/ 4933815 h 5753325"/>
              <a:gd name="connsiteX78" fmla="*/ 3298210 w 6530408"/>
              <a:gd name="connsiteY78" fmla="*/ 5070790 h 5753325"/>
              <a:gd name="connsiteX79" fmla="*/ 2947678 w 6530408"/>
              <a:gd name="connsiteY79" fmla="*/ 5117869 h 5753325"/>
              <a:gd name="connsiteX80" fmla="*/ 2822169 w 6530408"/>
              <a:gd name="connsiteY80" fmla="*/ 5129396 h 5753325"/>
              <a:gd name="connsiteX81" fmla="*/ 2538773 w 6530408"/>
              <a:gd name="connsiteY81" fmla="*/ 5313397 h 5753325"/>
              <a:gd name="connsiteX82" fmla="*/ 2014500 w 6530408"/>
              <a:gd name="connsiteY82" fmla="*/ 5519744 h 5753325"/>
              <a:gd name="connsiteX83" fmla="*/ 1934391 w 6530408"/>
              <a:gd name="connsiteY83" fmla="*/ 5591335 h 5753325"/>
              <a:gd name="connsiteX84" fmla="*/ 1892550 w 6530408"/>
              <a:gd name="connsiteY84" fmla="*/ 5649708 h 5753325"/>
              <a:gd name="connsiteX85" fmla="*/ 1854769 w 6530408"/>
              <a:gd name="connsiteY85" fmla="*/ 5647691 h 5753325"/>
              <a:gd name="connsiteX86" fmla="*/ 1809461 w 6530408"/>
              <a:gd name="connsiteY86" fmla="*/ 5648628 h 5753325"/>
              <a:gd name="connsiteX87" fmla="*/ 1745150 w 6530408"/>
              <a:gd name="connsiteY87" fmla="*/ 5693879 h 5753325"/>
              <a:gd name="connsiteX88" fmla="*/ 1713375 w 6530408"/>
              <a:gd name="connsiteY88" fmla="*/ 5684672 h 5753325"/>
              <a:gd name="connsiteX89" fmla="*/ 1707808 w 6530408"/>
              <a:gd name="connsiteY89" fmla="*/ 5682611 h 5753325"/>
              <a:gd name="connsiteX90" fmla="*/ 1679313 w 6530408"/>
              <a:gd name="connsiteY90" fmla="*/ 5672360 h 5753325"/>
              <a:gd name="connsiteX91" fmla="*/ 1646933 w 6530408"/>
              <a:gd name="connsiteY91" fmla="*/ 5666227 h 5753325"/>
              <a:gd name="connsiteX92" fmla="*/ 1610055 w 6530408"/>
              <a:gd name="connsiteY92" fmla="*/ 5673643 h 5753325"/>
              <a:gd name="connsiteX93" fmla="*/ 1437641 w 6530408"/>
              <a:gd name="connsiteY93" fmla="*/ 5723266 h 5753325"/>
              <a:gd name="connsiteX94" fmla="*/ 1332869 w 6530408"/>
              <a:gd name="connsiteY94" fmla="*/ 5744752 h 5753325"/>
              <a:gd name="connsiteX95" fmla="*/ 1290525 w 6530408"/>
              <a:gd name="connsiteY95" fmla="*/ 5740036 h 5753325"/>
              <a:gd name="connsiteX96" fmla="*/ 1233107 w 6530408"/>
              <a:gd name="connsiteY96" fmla="*/ 5742106 h 5753325"/>
              <a:gd name="connsiteX97" fmla="*/ 1214532 w 6530408"/>
              <a:gd name="connsiteY97" fmla="*/ 5753325 h 5753325"/>
              <a:gd name="connsiteX98" fmla="*/ 1199955 w 6530408"/>
              <a:gd name="connsiteY98" fmla="*/ 5744831 h 5753325"/>
              <a:gd name="connsiteX99" fmla="*/ 1162337 w 6530408"/>
              <a:gd name="connsiteY99" fmla="*/ 5738048 h 5753325"/>
              <a:gd name="connsiteX100" fmla="*/ 1053457 w 6530408"/>
              <a:gd name="connsiteY100" fmla="*/ 5688676 h 5753325"/>
              <a:gd name="connsiteX101" fmla="*/ 1025798 w 6530408"/>
              <a:gd name="connsiteY101" fmla="*/ 5673166 h 5753325"/>
              <a:gd name="connsiteX102" fmla="*/ 947900 w 6530408"/>
              <a:gd name="connsiteY102" fmla="*/ 5657848 h 5753325"/>
              <a:gd name="connsiteX103" fmla="*/ 815627 w 6530408"/>
              <a:gd name="connsiteY103" fmla="*/ 5642557 h 5753325"/>
              <a:gd name="connsiteX104" fmla="*/ 788251 w 6530408"/>
              <a:gd name="connsiteY104" fmla="*/ 5637065 h 5753325"/>
              <a:gd name="connsiteX105" fmla="*/ 767822 w 6530408"/>
              <a:gd name="connsiteY105" fmla="*/ 5623450 h 5753325"/>
              <a:gd name="connsiteX106" fmla="*/ 765791 w 6530408"/>
              <a:gd name="connsiteY106" fmla="*/ 5612539 h 5753325"/>
              <a:gd name="connsiteX107" fmla="*/ 751230 w 6530408"/>
              <a:gd name="connsiteY107" fmla="*/ 5608092 h 5753325"/>
              <a:gd name="connsiteX108" fmla="*/ 748008 w 6530408"/>
              <a:gd name="connsiteY108" fmla="*/ 5605052 h 5753325"/>
              <a:gd name="connsiteX109" fmla="*/ 728871 w 6530408"/>
              <a:gd name="connsiteY109" fmla="*/ 5589469 h 5753325"/>
              <a:gd name="connsiteX110" fmla="*/ 671898 w 6530408"/>
              <a:gd name="connsiteY110" fmla="*/ 5602363 h 5753325"/>
              <a:gd name="connsiteX111" fmla="*/ 615065 w 6530408"/>
              <a:gd name="connsiteY111" fmla="*/ 5580257 h 5753325"/>
              <a:gd name="connsiteX112" fmla="*/ 355785 w 6530408"/>
              <a:gd name="connsiteY112" fmla="*/ 5514383 h 5753325"/>
              <a:gd name="connsiteX113" fmla="*/ 102269 w 6530408"/>
              <a:gd name="connsiteY113" fmla="*/ 5524347 h 5753325"/>
              <a:gd name="connsiteX114" fmla="*/ 13160 w 6530408"/>
              <a:gd name="connsiteY114" fmla="*/ 5514159 h 5753325"/>
              <a:gd name="connsiteX115" fmla="*/ 0 w 6530408"/>
              <a:gd name="connsiteY115" fmla="*/ 5511735 h 5753325"/>
              <a:gd name="connsiteX116" fmla="*/ 0 w 6530408"/>
              <a:gd name="connsiteY116" fmla="*/ 0 h 5753325"/>
              <a:gd name="connsiteX0" fmla="*/ 0 w 6506836"/>
              <a:gd name="connsiteY0" fmla="*/ 0 h 5753325"/>
              <a:gd name="connsiteX1" fmla="*/ 6438980 w 6506836"/>
              <a:gd name="connsiteY1" fmla="*/ 0 h 5753325"/>
              <a:gd name="connsiteX2" fmla="*/ 6439047 w 6506836"/>
              <a:gd name="connsiteY2" fmla="*/ 147 h 5753325"/>
              <a:gd name="connsiteX3" fmla="*/ 6443456 w 6506836"/>
              <a:gd name="connsiteY3" fmla="*/ 130105 h 5753325"/>
              <a:gd name="connsiteX4" fmla="*/ 6447632 w 6506836"/>
              <a:gd name="connsiteY4" fmla="*/ 170016 h 5753325"/>
              <a:gd name="connsiteX5" fmla="*/ 6465936 w 6506836"/>
              <a:gd name="connsiteY5" fmla="*/ 274847 h 5753325"/>
              <a:gd name="connsiteX6" fmla="*/ 6506836 w 6506836"/>
              <a:gd name="connsiteY6" fmla="*/ 331778 h 5753325"/>
              <a:gd name="connsiteX7" fmla="*/ 6488360 w 6506836"/>
              <a:gd name="connsiteY7" fmla="*/ 535865 h 5753325"/>
              <a:gd name="connsiteX8" fmla="*/ 6492864 w 6506836"/>
              <a:gd name="connsiteY8" fmla="*/ 615799 h 5753325"/>
              <a:gd name="connsiteX9" fmla="*/ 6459988 w 6506836"/>
              <a:gd name="connsiteY9" fmla="*/ 707628 h 5753325"/>
              <a:gd name="connsiteX10" fmla="*/ 6453989 w 6506836"/>
              <a:gd name="connsiteY10" fmla="*/ 711876 h 5753325"/>
              <a:gd name="connsiteX11" fmla="*/ 6453209 w 6506836"/>
              <a:gd name="connsiteY11" fmla="*/ 719127 h 5753325"/>
              <a:gd name="connsiteX12" fmla="*/ 6457662 w 6506836"/>
              <a:gd name="connsiteY12" fmla="*/ 723331 h 5753325"/>
              <a:gd name="connsiteX13" fmla="*/ 6447445 w 6506836"/>
              <a:gd name="connsiteY13" fmla="*/ 780003 h 5753325"/>
              <a:gd name="connsiteX14" fmla="*/ 6426552 w 6506836"/>
              <a:gd name="connsiteY14" fmla="*/ 845805 h 5753325"/>
              <a:gd name="connsiteX15" fmla="*/ 6434072 w 6506836"/>
              <a:gd name="connsiteY15" fmla="*/ 910733 h 5753325"/>
              <a:gd name="connsiteX16" fmla="*/ 6432570 w 6506836"/>
              <a:gd name="connsiteY16" fmla="*/ 983394 h 5753325"/>
              <a:gd name="connsiteX17" fmla="*/ 6431878 w 6506836"/>
              <a:gd name="connsiteY17" fmla="*/ 1026728 h 5753325"/>
              <a:gd name="connsiteX18" fmla="*/ 6414269 w 6506836"/>
              <a:gd name="connsiteY18" fmla="*/ 1151111 h 5753325"/>
              <a:gd name="connsiteX19" fmla="*/ 6371722 w 6506836"/>
              <a:gd name="connsiteY19" fmla="*/ 1318080 h 5753325"/>
              <a:gd name="connsiteX20" fmla="*/ 6356023 w 6506836"/>
              <a:gd name="connsiteY20" fmla="*/ 1356227 h 5753325"/>
              <a:gd name="connsiteX21" fmla="*/ 6356157 w 6506836"/>
              <a:gd name="connsiteY21" fmla="*/ 1361967 h 5753325"/>
              <a:gd name="connsiteX22" fmla="*/ 6350613 w 6506836"/>
              <a:gd name="connsiteY22" fmla="*/ 1393569 h 5753325"/>
              <a:gd name="connsiteX23" fmla="*/ 6357062 w 6506836"/>
              <a:gd name="connsiteY23" fmla="*/ 1444071 h 5753325"/>
              <a:gd name="connsiteX24" fmla="*/ 6364832 w 6506836"/>
              <a:gd name="connsiteY24" fmla="*/ 1478763 h 5753325"/>
              <a:gd name="connsiteX25" fmla="*/ 6369745 w 6506836"/>
              <a:gd name="connsiteY25" fmla="*/ 1495680 h 5753325"/>
              <a:gd name="connsiteX26" fmla="*/ 6370898 w 6506836"/>
              <a:gd name="connsiteY26" fmla="*/ 1513331 h 5753325"/>
              <a:gd name="connsiteX27" fmla="*/ 6368801 w 6506836"/>
              <a:gd name="connsiteY27" fmla="*/ 1527414 h 5753325"/>
              <a:gd name="connsiteX28" fmla="*/ 6359177 w 6506836"/>
              <a:gd name="connsiteY28" fmla="*/ 1639513 h 5753325"/>
              <a:gd name="connsiteX29" fmla="*/ 6299489 w 6506836"/>
              <a:gd name="connsiteY29" fmla="*/ 1784860 h 5753325"/>
              <a:gd name="connsiteX30" fmla="*/ 6267878 w 6506836"/>
              <a:gd name="connsiteY30" fmla="*/ 1858572 h 5753325"/>
              <a:gd name="connsiteX31" fmla="*/ 6251146 w 6506836"/>
              <a:gd name="connsiteY31" fmla="*/ 1926167 h 5753325"/>
              <a:gd name="connsiteX32" fmla="*/ 6210686 w 6506836"/>
              <a:gd name="connsiteY32" fmla="*/ 2014834 h 5753325"/>
              <a:gd name="connsiteX33" fmla="*/ 6106652 w 6506836"/>
              <a:gd name="connsiteY33" fmla="*/ 2150572 h 5753325"/>
              <a:gd name="connsiteX34" fmla="*/ 6097813 w 6506836"/>
              <a:gd name="connsiteY34" fmla="*/ 2172208 h 5753325"/>
              <a:gd name="connsiteX35" fmla="*/ 6095990 w 6506836"/>
              <a:gd name="connsiteY35" fmla="*/ 2181185 h 5753325"/>
              <a:gd name="connsiteX36" fmla="*/ 6090126 w 6506836"/>
              <a:gd name="connsiteY36" fmla="*/ 2192533 h 5753325"/>
              <a:gd name="connsiteX37" fmla="*/ 6089503 w 6506836"/>
              <a:gd name="connsiteY37" fmla="*/ 2192543 h 5753325"/>
              <a:gd name="connsiteX38" fmla="*/ 6084946 w 6506836"/>
              <a:gd name="connsiteY38" fmla="*/ 2203694 h 5753325"/>
              <a:gd name="connsiteX39" fmla="*/ 5987861 w 6506836"/>
              <a:gd name="connsiteY39" fmla="*/ 2304868 h 5753325"/>
              <a:gd name="connsiteX40" fmla="*/ 5973439 w 6506836"/>
              <a:gd name="connsiteY40" fmla="*/ 2385635 h 5753325"/>
              <a:gd name="connsiteX41" fmla="*/ 5916727 w 6506836"/>
              <a:gd name="connsiteY41" fmla="*/ 2458777 h 5753325"/>
              <a:gd name="connsiteX42" fmla="*/ 5856524 w 6506836"/>
              <a:gd name="connsiteY42" fmla="*/ 2583281 h 5753325"/>
              <a:gd name="connsiteX43" fmla="*/ 5838091 w 6506836"/>
              <a:gd name="connsiteY43" fmla="*/ 2753474 h 5753325"/>
              <a:gd name="connsiteX44" fmla="*/ 5777471 w 6506836"/>
              <a:gd name="connsiteY44" fmla="*/ 2901570 h 5753325"/>
              <a:gd name="connsiteX45" fmla="*/ 5723992 w 6506836"/>
              <a:gd name="connsiteY45" fmla="*/ 2998752 h 5753325"/>
              <a:gd name="connsiteX46" fmla="*/ 5557886 w 6506836"/>
              <a:gd name="connsiteY46" fmla="*/ 3329735 h 5753325"/>
              <a:gd name="connsiteX47" fmla="*/ 5471501 w 6506836"/>
              <a:gd name="connsiteY47" fmla="*/ 3462221 h 5753325"/>
              <a:gd name="connsiteX48" fmla="*/ 5465154 w 6506836"/>
              <a:gd name="connsiteY48" fmla="*/ 3541065 h 5753325"/>
              <a:gd name="connsiteX49" fmla="*/ 5437889 w 6506836"/>
              <a:gd name="connsiteY49" fmla="*/ 3559927 h 5753325"/>
              <a:gd name="connsiteX50" fmla="*/ 5432770 w 6506836"/>
              <a:gd name="connsiteY50" fmla="*/ 3562948 h 5753325"/>
              <a:gd name="connsiteX51" fmla="*/ 5406795 w 6506836"/>
              <a:gd name="connsiteY51" fmla="*/ 3578594 h 5753325"/>
              <a:gd name="connsiteX52" fmla="*/ 5381495 w 6506836"/>
              <a:gd name="connsiteY52" fmla="*/ 3599883 h 5753325"/>
              <a:gd name="connsiteX53" fmla="*/ 5363689 w 6506836"/>
              <a:gd name="connsiteY53" fmla="*/ 3633299 h 5753325"/>
              <a:gd name="connsiteX54" fmla="*/ 5291870 w 6506836"/>
              <a:gd name="connsiteY54" fmla="*/ 3799039 h 5753325"/>
              <a:gd name="connsiteX55" fmla="*/ 5241600 w 6506836"/>
              <a:gd name="connsiteY55" fmla="*/ 3894238 h 5753325"/>
              <a:gd name="connsiteX56" fmla="*/ 5211041 w 6506836"/>
              <a:gd name="connsiteY56" fmla="*/ 3924184 h 5753325"/>
              <a:gd name="connsiteX57" fmla="*/ 5176073 w 6506836"/>
              <a:gd name="connsiteY57" fmla="*/ 3970179 h 5753325"/>
              <a:gd name="connsiteX58" fmla="*/ 5172826 w 6506836"/>
              <a:gd name="connsiteY58" fmla="*/ 3991773 h 5753325"/>
              <a:gd name="connsiteX59" fmla="*/ 5157053 w 6506836"/>
              <a:gd name="connsiteY59" fmla="*/ 3997708 h 5753325"/>
              <a:gd name="connsiteX60" fmla="*/ 5127922 w 6506836"/>
              <a:gd name="connsiteY60" fmla="*/ 4022660 h 5753325"/>
              <a:gd name="connsiteX61" fmla="*/ 5020872 w 6506836"/>
              <a:gd name="connsiteY61" fmla="*/ 4075951 h 5753325"/>
              <a:gd name="connsiteX62" fmla="*/ 4991410 w 6506836"/>
              <a:gd name="connsiteY62" fmla="*/ 4087598 h 5753325"/>
              <a:gd name="connsiteX63" fmla="*/ 4930112 w 6506836"/>
              <a:gd name="connsiteY63" fmla="*/ 4138459 h 5753325"/>
              <a:gd name="connsiteX64" fmla="*/ 4834224 w 6506836"/>
              <a:gd name="connsiteY64" fmla="*/ 4231643 h 5753325"/>
              <a:gd name="connsiteX65" fmla="*/ 4812599 w 6506836"/>
              <a:gd name="connsiteY65" fmla="*/ 4249449 h 5753325"/>
              <a:gd name="connsiteX66" fmla="*/ 4789188 w 6506836"/>
              <a:gd name="connsiteY66" fmla="*/ 4256678 h 5753325"/>
              <a:gd name="connsiteX67" fmla="*/ 4779554 w 6506836"/>
              <a:gd name="connsiteY67" fmla="*/ 4251313 h 5753325"/>
              <a:gd name="connsiteX68" fmla="*/ 4766885 w 6506836"/>
              <a:gd name="connsiteY68" fmla="*/ 4259812 h 5753325"/>
              <a:gd name="connsiteX69" fmla="*/ 4762510 w 6506836"/>
              <a:gd name="connsiteY69" fmla="*/ 4260383 h 5753325"/>
              <a:gd name="connsiteX70" fmla="*/ 4738416 w 6506836"/>
              <a:gd name="connsiteY70" fmla="*/ 4265355 h 5753325"/>
              <a:gd name="connsiteX71" fmla="*/ 4712007 w 6506836"/>
              <a:gd name="connsiteY71" fmla="*/ 4317892 h 5753325"/>
              <a:gd name="connsiteX72" fmla="*/ 4658930 w 6506836"/>
              <a:gd name="connsiteY72" fmla="*/ 4348041 h 5753325"/>
              <a:gd name="connsiteX73" fmla="*/ 4443526 w 6506836"/>
              <a:gd name="connsiteY73" fmla="*/ 4507851 h 5753325"/>
              <a:gd name="connsiteX74" fmla="*/ 4289766 w 6506836"/>
              <a:gd name="connsiteY74" fmla="*/ 4711450 h 5753325"/>
              <a:gd name="connsiteX75" fmla="*/ 4150870 w 6506836"/>
              <a:gd name="connsiteY75" fmla="*/ 4818480 h 5753325"/>
              <a:gd name="connsiteX76" fmla="*/ 4006639 w 6506836"/>
              <a:gd name="connsiteY76" fmla="*/ 4933815 h 5753325"/>
              <a:gd name="connsiteX77" fmla="*/ 3298210 w 6506836"/>
              <a:gd name="connsiteY77" fmla="*/ 5070790 h 5753325"/>
              <a:gd name="connsiteX78" fmla="*/ 2947678 w 6506836"/>
              <a:gd name="connsiteY78" fmla="*/ 5117869 h 5753325"/>
              <a:gd name="connsiteX79" fmla="*/ 2822169 w 6506836"/>
              <a:gd name="connsiteY79" fmla="*/ 5129396 h 5753325"/>
              <a:gd name="connsiteX80" fmla="*/ 2538773 w 6506836"/>
              <a:gd name="connsiteY80" fmla="*/ 5313397 h 5753325"/>
              <a:gd name="connsiteX81" fmla="*/ 2014500 w 6506836"/>
              <a:gd name="connsiteY81" fmla="*/ 5519744 h 5753325"/>
              <a:gd name="connsiteX82" fmla="*/ 1934391 w 6506836"/>
              <a:gd name="connsiteY82" fmla="*/ 5591335 h 5753325"/>
              <a:gd name="connsiteX83" fmla="*/ 1892550 w 6506836"/>
              <a:gd name="connsiteY83" fmla="*/ 5649708 h 5753325"/>
              <a:gd name="connsiteX84" fmla="*/ 1854769 w 6506836"/>
              <a:gd name="connsiteY84" fmla="*/ 5647691 h 5753325"/>
              <a:gd name="connsiteX85" fmla="*/ 1809461 w 6506836"/>
              <a:gd name="connsiteY85" fmla="*/ 5648628 h 5753325"/>
              <a:gd name="connsiteX86" fmla="*/ 1745150 w 6506836"/>
              <a:gd name="connsiteY86" fmla="*/ 5693879 h 5753325"/>
              <a:gd name="connsiteX87" fmla="*/ 1713375 w 6506836"/>
              <a:gd name="connsiteY87" fmla="*/ 5684672 h 5753325"/>
              <a:gd name="connsiteX88" fmla="*/ 1707808 w 6506836"/>
              <a:gd name="connsiteY88" fmla="*/ 5682611 h 5753325"/>
              <a:gd name="connsiteX89" fmla="*/ 1679313 w 6506836"/>
              <a:gd name="connsiteY89" fmla="*/ 5672360 h 5753325"/>
              <a:gd name="connsiteX90" fmla="*/ 1646933 w 6506836"/>
              <a:gd name="connsiteY90" fmla="*/ 5666227 h 5753325"/>
              <a:gd name="connsiteX91" fmla="*/ 1610055 w 6506836"/>
              <a:gd name="connsiteY91" fmla="*/ 5673643 h 5753325"/>
              <a:gd name="connsiteX92" fmla="*/ 1437641 w 6506836"/>
              <a:gd name="connsiteY92" fmla="*/ 5723266 h 5753325"/>
              <a:gd name="connsiteX93" fmla="*/ 1332869 w 6506836"/>
              <a:gd name="connsiteY93" fmla="*/ 5744752 h 5753325"/>
              <a:gd name="connsiteX94" fmla="*/ 1290525 w 6506836"/>
              <a:gd name="connsiteY94" fmla="*/ 5740036 h 5753325"/>
              <a:gd name="connsiteX95" fmla="*/ 1233107 w 6506836"/>
              <a:gd name="connsiteY95" fmla="*/ 5742106 h 5753325"/>
              <a:gd name="connsiteX96" fmla="*/ 1214532 w 6506836"/>
              <a:gd name="connsiteY96" fmla="*/ 5753325 h 5753325"/>
              <a:gd name="connsiteX97" fmla="*/ 1199955 w 6506836"/>
              <a:gd name="connsiteY97" fmla="*/ 5744831 h 5753325"/>
              <a:gd name="connsiteX98" fmla="*/ 1162337 w 6506836"/>
              <a:gd name="connsiteY98" fmla="*/ 5738048 h 5753325"/>
              <a:gd name="connsiteX99" fmla="*/ 1053457 w 6506836"/>
              <a:gd name="connsiteY99" fmla="*/ 5688676 h 5753325"/>
              <a:gd name="connsiteX100" fmla="*/ 1025798 w 6506836"/>
              <a:gd name="connsiteY100" fmla="*/ 5673166 h 5753325"/>
              <a:gd name="connsiteX101" fmla="*/ 947900 w 6506836"/>
              <a:gd name="connsiteY101" fmla="*/ 5657848 h 5753325"/>
              <a:gd name="connsiteX102" fmla="*/ 815627 w 6506836"/>
              <a:gd name="connsiteY102" fmla="*/ 5642557 h 5753325"/>
              <a:gd name="connsiteX103" fmla="*/ 788251 w 6506836"/>
              <a:gd name="connsiteY103" fmla="*/ 5637065 h 5753325"/>
              <a:gd name="connsiteX104" fmla="*/ 767822 w 6506836"/>
              <a:gd name="connsiteY104" fmla="*/ 5623450 h 5753325"/>
              <a:gd name="connsiteX105" fmla="*/ 765791 w 6506836"/>
              <a:gd name="connsiteY105" fmla="*/ 5612539 h 5753325"/>
              <a:gd name="connsiteX106" fmla="*/ 751230 w 6506836"/>
              <a:gd name="connsiteY106" fmla="*/ 5608092 h 5753325"/>
              <a:gd name="connsiteX107" fmla="*/ 748008 w 6506836"/>
              <a:gd name="connsiteY107" fmla="*/ 5605052 h 5753325"/>
              <a:gd name="connsiteX108" fmla="*/ 728871 w 6506836"/>
              <a:gd name="connsiteY108" fmla="*/ 5589469 h 5753325"/>
              <a:gd name="connsiteX109" fmla="*/ 671898 w 6506836"/>
              <a:gd name="connsiteY109" fmla="*/ 5602363 h 5753325"/>
              <a:gd name="connsiteX110" fmla="*/ 615065 w 6506836"/>
              <a:gd name="connsiteY110" fmla="*/ 5580257 h 5753325"/>
              <a:gd name="connsiteX111" fmla="*/ 355785 w 6506836"/>
              <a:gd name="connsiteY111" fmla="*/ 5514383 h 5753325"/>
              <a:gd name="connsiteX112" fmla="*/ 102269 w 6506836"/>
              <a:gd name="connsiteY112" fmla="*/ 5524347 h 5753325"/>
              <a:gd name="connsiteX113" fmla="*/ 13160 w 6506836"/>
              <a:gd name="connsiteY113" fmla="*/ 5514159 h 5753325"/>
              <a:gd name="connsiteX114" fmla="*/ 0 w 6506836"/>
              <a:gd name="connsiteY114" fmla="*/ 5511735 h 5753325"/>
              <a:gd name="connsiteX115" fmla="*/ 0 w 6506836"/>
              <a:gd name="connsiteY115"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465936 w 6492864"/>
              <a:gd name="connsiteY5" fmla="*/ 274847 h 5753325"/>
              <a:gd name="connsiteX6" fmla="*/ 6488360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396598 w 6492864"/>
              <a:gd name="connsiteY5" fmla="*/ 274847 h 5753325"/>
              <a:gd name="connsiteX6" fmla="*/ 6488360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396598 w 6492864"/>
              <a:gd name="connsiteY5" fmla="*/ 274847 h 5753325"/>
              <a:gd name="connsiteX6" fmla="*/ 6375685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62955"/>
              <a:gd name="connsiteY0" fmla="*/ 0 h 5753325"/>
              <a:gd name="connsiteX1" fmla="*/ 6438980 w 6462955"/>
              <a:gd name="connsiteY1" fmla="*/ 0 h 5753325"/>
              <a:gd name="connsiteX2" fmla="*/ 6439047 w 6462955"/>
              <a:gd name="connsiteY2" fmla="*/ 147 h 5753325"/>
              <a:gd name="connsiteX3" fmla="*/ 6443456 w 6462955"/>
              <a:gd name="connsiteY3" fmla="*/ 130105 h 5753325"/>
              <a:gd name="connsiteX4" fmla="*/ 6447632 w 6462955"/>
              <a:gd name="connsiteY4" fmla="*/ 170016 h 5753325"/>
              <a:gd name="connsiteX5" fmla="*/ 6396598 w 6462955"/>
              <a:gd name="connsiteY5" fmla="*/ 274847 h 5753325"/>
              <a:gd name="connsiteX6" fmla="*/ 6375685 w 6462955"/>
              <a:gd name="connsiteY6" fmla="*/ 535865 h 5753325"/>
              <a:gd name="connsiteX7" fmla="*/ 6354187 w 6462955"/>
              <a:gd name="connsiteY7" fmla="*/ 615799 h 5753325"/>
              <a:gd name="connsiteX8" fmla="*/ 6459988 w 6462955"/>
              <a:gd name="connsiteY8" fmla="*/ 707628 h 5753325"/>
              <a:gd name="connsiteX9" fmla="*/ 6453989 w 6462955"/>
              <a:gd name="connsiteY9" fmla="*/ 711876 h 5753325"/>
              <a:gd name="connsiteX10" fmla="*/ 6453209 w 6462955"/>
              <a:gd name="connsiteY10" fmla="*/ 719127 h 5753325"/>
              <a:gd name="connsiteX11" fmla="*/ 6457662 w 6462955"/>
              <a:gd name="connsiteY11" fmla="*/ 723331 h 5753325"/>
              <a:gd name="connsiteX12" fmla="*/ 6447445 w 6462955"/>
              <a:gd name="connsiteY12" fmla="*/ 780003 h 5753325"/>
              <a:gd name="connsiteX13" fmla="*/ 6426552 w 6462955"/>
              <a:gd name="connsiteY13" fmla="*/ 845805 h 5753325"/>
              <a:gd name="connsiteX14" fmla="*/ 6434072 w 6462955"/>
              <a:gd name="connsiteY14" fmla="*/ 910733 h 5753325"/>
              <a:gd name="connsiteX15" fmla="*/ 6432570 w 6462955"/>
              <a:gd name="connsiteY15" fmla="*/ 983394 h 5753325"/>
              <a:gd name="connsiteX16" fmla="*/ 6431878 w 6462955"/>
              <a:gd name="connsiteY16" fmla="*/ 1026728 h 5753325"/>
              <a:gd name="connsiteX17" fmla="*/ 6414269 w 6462955"/>
              <a:gd name="connsiteY17" fmla="*/ 1151111 h 5753325"/>
              <a:gd name="connsiteX18" fmla="*/ 6371722 w 6462955"/>
              <a:gd name="connsiteY18" fmla="*/ 1318080 h 5753325"/>
              <a:gd name="connsiteX19" fmla="*/ 6356023 w 6462955"/>
              <a:gd name="connsiteY19" fmla="*/ 1356227 h 5753325"/>
              <a:gd name="connsiteX20" fmla="*/ 6356157 w 6462955"/>
              <a:gd name="connsiteY20" fmla="*/ 1361967 h 5753325"/>
              <a:gd name="connsiteX21" fmla="*/ 6350613 w 6462955"/>
              <a:gd name="connsiteY21" fmla="*/ 1393569 h 5753325"/>
              <a:gd name="connsiteX22" fmla="*/ 6357062 w 6462955"/>
              <a:gd name="connsiteY22" fmla="*/ 1444071 h 5753325"/>
              <a:gd name="connsiteX23" fmla="*/ 6364832 w 6462955"/>
              <a:gd name="connsiteY23" fmla="*/ 1478763 h 5753325"/>
              <a:gd name="connsiteX24" fmla="*/ 6369745 w 6462955"/>
              <a:gd name="connsiteY24" fmla="*/ 1495680 h 5753325"/>
              <a:gd name="connsiteX25" fmla="*/ 6370898 w 6462955"/>
              <a:gd name="connsiteY25" fmla="*/ 1513331 h 5753325"/>
              <a:gd name="connsiteX26" fmla="*/ 6368801 w 6462955"/>
              <a:gd name="connsiteY26" fmla="*/ 1527414 h 5753325"/>
              <a:gd name="connsiteX27" fmla="*/ 6359177 w 6462955"/>
              <a:gd name="connsiteY27" fmla="*/ 1639513 h 5753325"/>
              <a:gd name="connsiteX28" fmla="*/ 6299489 w 6462955"/>
              <a:gd name="connsiteY28" fmla="*/ 1784860 h 5753325"/>
              <a:gd name="connsiteX29" fmla="*/ 6267878 w 6462955"/>
              <a:gd name="connsiteY29" fmla="*/ 1858572 h 5753325"/>
              <a:gd name="connsiteX30" fmla="*/ 6251146 w 6462955"/>
              <a:gd name="connsiteY30" fmla="*/ 1926167 h 5753325"/>
              <a:gd name="connsiteX31" fmla="*/ 6210686 w 6462955"/>
              <a:gd name="connsiteY31" fmla="*/ 2014834 h 5753325"/>
              <a:gd name="connsiteX32" fmla="*/ 6106652 w 6462955"/>
              <a:gd name="connsiteY32" fmla="*/ 2150572 h 5753325"/>
              <a:gd name="connsiteX33" fmla="*/ 6097813 w 6462955"/>
              <a:gd name="connsiteY33" fmla="*/ 2172208 h 5753325"/>
              <a:gd name="connsiteX34" fmla="*/ 6095990 w 6462955"/>
              <a:gd name="connsiteY34" fmla="*/ 2181185 h 5753325"/>
              <a:gd name="connsiteX35" fmla="*/ 6090126 w 6462955"/>
              <a:gd name="connsiteY35" fmla="*/ 2192533 h 5753325"/>
              <a:gd name="connsiteX36" fmla="*/ 6089503 w 6462955"/>
              <a:gd name="connsiteY36" fmla="*/ 2192543 h 5753325"/>
              <a:gd name="connsiteX37" fmla="*/ 6084946 w 6462955"/>
              <a:gd name="connsiteY37" fmla="*/ 2203694 h 5753325"/>
              <a:gd name="connsiteX38" fmla="*/ 5987861 w 6462955"/>
              <a:gd name="connsiteY38" fmla="*/ 2304868 h 5753325"/>
              <a:gd name="connsiteX39" fmla="*/ 5973439 w 6462955"/>
              <a:gd name="connsiteY39" fmla="*/ 2385635 h 5753325"/>
              <a:gd name="connsiteX40" fmla="*/ 5916727 w 6462955"/>
              <a:gd name="connsiteY40" fmla="*/ 2458777 h 5753325"/>
              <a:gd name="connsiteX41" fmla="*/ 5856524 w 6462955"/>
              <a:gd name="connsiteY41" fmla="*/ 2583281 h 5753325"/>
              <a:gd name="connsiteX42" fmla="*/ 5838091 w 6462955"/>
              <a:gd name="connsiteY42" fmla="*/ 2753474 h 5753325"/>
              <a:gd name="connsiteX43" fmla="*/ 5777471 w 6462955"/>
              <a:gd name="connsiteY43" fmla="*/ 2901570 h 5753325"/>
              <a:gd name="connsiteX44" fmla="*/ 5723992 w 6462955"/>
              <a:gd name="connsiteY44" fmla="*/ 2998752 h 5753325"/>
              <a:gd name="connsiteX45" fmla="*/ 5557886 w 6462955"/>
              <a:gd name="connsiteY45" fmla="*/ 3329735 h 5753325"/>
              <a:gd name="connsiteX46" fmla="*/ 5471501 w 6462955"/>
              <a:gd name="connsiteY46" fmla="*/ 3462221 h 5753325"/>
              <a:gd name="connsiteX47" fmla="*/ 5465154 w 6462955"/>
              <a:gd name="connsiteY47" fmla="*/ 3541065 h 5753325"/>
              <a:gd name="connsiteX48" fmla="*/ 5437889 w 6462955"/>
              <a:gd name="connsiteY48" fmla="*/ 3559927 h 5753325"/>
              <a:gd name="connsiteX49" fmla="*/ 5432770 w 6462955"/>
              <a:gd name="connsiteY49" fmla="*/ 3562948 h 5753325"/>
              <a:gd name="connsiteX50" fmla="*/ 5406795 w 6462955"/>
              <a:gd name="connsiteY50" fmla="*/ 3578594 h 5753325"/>
              <a:gd name="connsiteX51" fmla="*/ 5381495 w 6462955"/>
              <a:gd name="connsiteY51" fmla="*/ 3599883 h 5753325"/>
              <a:gd name="connsiteX52" fmla="*/ 5363689 w 6462955"/>
              <a:gd name="connsiteY52" fmla="*/ 3633299 h 5753325"/>
              <a:gd name="connsiteX53" fmla="*/ 5291870 w 6462955"/>
              <a:gd name="connsiteY53" fmla="*/ 3799039 h 5753325"/>
              <a:gd name="connsiteX54" fmla="*/ 5241600 w 6462955"/>
              <a:gd name="connsiteY54" fmla="*/ 3894238 h 5753325"/>
              <a:gd name="connsiteX55" fmla="*/ 5211041 w 6462955"/>
              <a:gd name="connsiteY55" fmla="*/ 3924184 h 5753325"/>
              <a:gd name="connsiteX56" fmla="*/ 5176073 w 6462955"/>
              <a:gd name="connsiteY56" fmla="*/ 3970179 h 5753325"/>
              <a:gd name="connsiteX57" fmla="*/ 5172826 w 6462955"/>
              <a:gd name="connsiteY57" fmla="*/ 3991773 h 5753325"/>
              <a:gd name="connsiteX58" fmla="*/ 5157053 w 6462955"/>
              <a:gd name="connsiteY58" fmla="*/ 3997708 h 5753325"/>
              <a:gd name="connsiteX59" fmla="*/ 5127922 w 6462955"/>
              <a:gd name="connsiteY59" fmla="*/ 4022660 h 5753325"/>
              <a:gd name="connsiteX60" fmla="*/ 5020872 w 6462955"/>
              <a:gd name="connsiteY60" fmla="*/ 4075951 h 5753325"/>
              <a:gd name="connsiteX61" fmla="*/ 4991410 w 6462955"/>
              <a:gd name="connsiteY61" fmla="*/ 4087598 h 5753325"/>
              <a:gd name="connsiteX62" fmla="*/ 4930112 w 6462955"/>
              <a:gd name="connsiteY62" fmla="*/ 4138459 h 5753325"/>
              <a:gd name="connsiteX63" fmla="*/ 4834224 w 6462955"/>
              <a:gd name="connsiteY63" fmla="*/ 4231643 h 5753325"/>
              <a:gd name="connsiteX64" fmla="*/ 4812599 w 6462955"/>
              <a:gd name="connsiteY64" fmla="*/ 4249449 h 5753325"/>
              <a:gd name="connsiteX65" fmla="*/ 4789188 w 6462955"/>
              <a:gd name="connsiteY65" fmla="*/ 4256678 h 5753325"/>
              <a:gd name="connsiteX66" fmla="*/ 4779554 w 6462955"/>
              <a:gd name="connsiteY66" fmla="*/ 4251313 h 5753325"/>
              <a:gd name="connsiteX67" fmla="*/ 4766885 w 6462955"/>
              <a:gd name="connsiteY67" fmla="*/ 4259812 h 5753325"/>
              <a:gd name="connsiteX68" fmla="*/ 4762510 w 6462955"/>
              <a:gd name="connsiteY68" fmla="*/ 4260383 h 5753325"/>
              <a:gd name="connsiteX69" fmla="*/ 4738416 w 6462955"/>
              <a:gd name="connsiteY69" fmla="*/ 4265355 h 5753325"/>
              <a:gd name="connsiteX70" fmla="*/ 4712007 w 6462955"/>
              <a:gd name="connsiteY70" fmla="*/ 4317892 h 5753325"/>
              <a:gd name="connsiteX71" fmla="*/ 4658930 w 6462955"/>
              <a:gd name="connsiteY71" fmla="*/ 4348041 h 5753325"/>
              <a:gd name="connsiteX72" fmla="*/ 4443526 w 6462955"/>
              <a:gd name="connsiteY72" fmla="*/ 4507851 h 5753325"/>
              <a:gd name="connsiteX73" fmla="*/ 4289766 w 6462955"/>
              <a:gd name="connsiteY73" fmla="*/ 4711450 h 5753325"/>
              <a:gd name="connsiteX74" fmla="*/ 4150870 w 6462955"/>
              <a:gd name="connsiteY74" fmla="*/ 4818480 h 5753325"/>
              <a:gd name="connsiteX75" fmla="*/ 4006639 w 6462955"/>
              <a:gd name="connsiteY75" fmla="*/ 4933815 h 5753325"/>
              <a:gd name="connsiteX76" fmla="*/ 3298210 w 6462955"/>
              <a:gd name="connsiteY76" fmla="*/ 5070790 h 5753325"/>
              <a:gd name="connsiteX77" fmla="*/ 2947678 w 6462955"/>
              <a:gd name="connsiteY77" fmla="*/ 5117869 h 5753325"/>
              <a:gd name="connsiteX78" fmla="*/ 2822169 w 6462955"/>
              <a:gd name="connsiteY78" fmla="*/ 5129396 h 5753325"/>
              <a:gd name="connsiteX79" fmla="*/ 2538773 w 6462955"/>
              <a:gd name="connsiteY79" fmla="*/ 5313397 h 5753325"/>
              <a:gd name="connsiteX80" fmla="*/ 2014500 w 6462955"/>
              <a:gd name="connsiteY80" fmla="*/ 5519744 h 5753325"/>
              <a:gd name="connsiteX81" fmla="*/ 1934391 w 6462955"/>
              <a:gd name="connsiteY81" fmla="*/ 5591335 h 5753325"/>
              <a:gd name="connsiteX82" fmla="*/ 1892550 w 6462955"/>
              <a:gd name="connsiteY82" fmla="*/ 5649708 h 5753325"/>
              <a:gd name="connsiteX83" fmla="*/ 1854769 w 6462955"/>
              <a:gd name="connsiteY83" fmla="*/ 5647691 h 5753325"/>
              <a:gd name="connsiteX84" fmla="*/ 1809461 w 6462955"/>
              <a:gd name="connsiteY84" fmla="*/ 5648628 h 5753325"/>
              <a:gd name="connsiteX85" fmla="*/ 1745150 w 6462955"/>
              <a:gd name="connsiteY85" fmla="*/ 5693879 h 5753325"/>
              <a:gd name="connsiteX86" fmla="*/ 1713375 w 6462955"/>
              <a:gd name="connsiteY86" fmla="*/ 5684672 h 5753325"/>
              <a:gd name="connsiteX87" fmla="*/ 1707808 w 6462955"/>
              <a:gd name="connsiteY87" fmla="*/ 5682611 h 5753325"/>
              <a:gd name="connsiteX88" fmla="*/ 1679313 w 6462955"/>
              <a:gd name="connsiteY88" fmla="*/ 5672360 h 5753325"/>
              <a:gd name="connsiteX89" fmla="*/ 1646933 w 6462955"/>
              <a:gd name="connsiteY89" fmla="*/ 5666227 h 5753325"/>
              <a:gd name="connsiteX90" fmla="*/ 1610055 w 6462955"/>
              <a:gd name="connsiteY90" fmla="*/ 5673643 h 5753325"/>
              <a:gd name="connsiteX91" fmla="*/ 1437641 w 6462955"/>
              <a:gd name="connsiteY91" fmla="*/ 5723266 h 5753325"/>
              <a:gd name="connsiteX92" fmla="*/ 1332869 w 6462955"/>
              <a:gd name="connsiteY92" fmla="*/ 5744752 h 5753325"/>
              <a:gd name="connsiteX93" fmla="*/ 1290525 w 6462955"/>
              <a:gd name="connsiteY93" fmla="*/ 5740036 h 5753325"/>
              <a:gd name="connsiteX94" fmla="*/ 1233107 w 6462955"/>
              <a:gd name="connsiteY94" fmla="*/ 5742106 h 5753325"/>
              <a:gd name="connsiteX95" fmla="*/ 1214532 w 6462955"/>
              <a:gd name="connsiteY95" fmla="*/ 5753325 h 5753325"/>
              <a:gd name="connsiteX96" fmla="*/ 1199955 w 6462955"/>
              <a:gd name="connsiteY96" fmla="*/ 5744831 h 5753325"/>
              <a:gd name="connsiteX97" fmla="*/ 1162337 w 6462955"/>
              <a:gd name="connsiteY97" fmla="*/ 5738048 h 5753325"/>
              <a:gd name="connsiteX98" fmla="*/ 1053457 w 6462955"/>
              <a:gd name="connsiteY98" fmla="*/ 5688676 h 5753325"/>
              <a:gd name="connsiteX99" fmla="*/ 1025798 w 6462955"/>
              <a:gd name="connsiteY99" fmla="*/ 5673166 h 5753325"/>
              <a:gd name="connsiteX100" fmla="*/ 947900 w 6462955"/>
              <a:gd name="connsiteY100" fmla="*/ 5657848 h 5753325"/>
              <a:gd name="connsiteX101" fmla="*/ 815627 w 6462955"/>
              <a:gd name="connsiteY101" fmla="*/ 5642557 h 5753325"/>
              <a:gd name="connsiteX102" fmla="*/ 788251 w 6462955"/>
              <a:gd name="connsiteY102" fmla="*/ 5637065 h 5753325"/>
              <a:gd name="connsiteX103" fmla="*/ 767822 w 6462955"/>
              <a:gd name="connsiteY103" fmla="*/ 5623450 h 5753325"/>
              <a:gd name="connsiteX104" fmla="*/ 765791 w 6462955"/>
              <a:gd name="connsiteY104" fmla="*/ 5612539 h 5753325"/>
              <a:gd name="connsiteX105" fmla="*/ 751230 w 6462955"/>
              <a:gd name="connsiteY105" fmla="*/ 5608092 h 5753325"/>
              <a:gd name="connsiteX106" fmla="*/ 748008 w 6462955"/>
              <a:gd name="connsiteY106" fmla="*/ 5605052 h 5753325"/>
              <a:gd name="connsiteX107" fmla="*/ 728871 w 6462955"/>
              <a:gd name="connsiteY107" fmla="*/ 5589469 h 5753325"/>
              <a:gd name="connsiteX108" fmla="*/ 671898 w 6462955"/>
              <a:gd name="connsiteY108" fmla="*/ 5602363 h 5753325"/>
              <a:gd name="connsiteX109" fmla="*/ 615065 w 6462955"/>
              <a:gd name="connsiteY109" fmla="*/ 5580257 h 5753325"/>
              <a:gd name="connsiteX110" fmla="*/ 355785 w 6462955"/>
              <a:gd name="connsiteY110" fmla="*/ 5514383 h 5753325"/>
              <a:gd name="connsiteX111" fmla="*/ 102269 w 6462955"/>
              <a:gd name="connsiteY111" fmla="*/ 5524347 h 5753325"/>
              <a:gd name="connsiteX112" fmla="*/ 13160 w 6462955"/>
              <a:gd name="connsiteY112" fmla="*/ 5514159 h 5753325"/>
              <a:gd name="connsiteX113" fmla="*/ 0 w 6462955"/>
              <a:gd name="connsiteY113" fmla="*/ 5511735 h 5753325"/>
              <a:gd name="connsiteX114" fmla="*/ 0 w 6462955"/>
              <a:gd name="connsiteY114"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453989 w 6459988"/>
              <a:gd name="connsiteY9" fmla="*/ 711876 h 5753325"/>
              <a:gd name="connsiteX10" fmla="*/ 6453209 w 6459988"/>
              <a:gd name="connsiteY10" fmla="*/ 719127 h 5753325"/>
              <a:gd name="connsiteX11" fmla="*/ 6344988 w 6459988"/>
              <a:gd name="connsiteY11" fmla="*/ 697330 h 5753325"/>
              <a:gd name="connsiteX12" fmla="*/ 6447445 w 6459988"/>
              <a:gd name="connsiteY12" fmla="*/ 780003 h 5753325"/>
              <a:gd name="connsiteX13" fmla="*/ 6426552 w 6459988"/>
              <a:gd name="connsiteY13" fmla="*/ 845805 h 5753325"/>
              <a:gd name="connsiteX14" fmla="*/ 6434072 w 6459988"/>
              <a:gd name="connsiteY14" fmla="*/ 910733 h 5753325"/>
              <a:gd name="connsiteX15" fmla="*/ 6432570 w 6459988"/>
              <a:gd name="connsiteY15" fmla="*/ 983394 h 5753325"/>
              <a:gd name="connsiteX16" fmla="*/ 6431878 w 6459988"/>
              <a:gd name="connsiteY16" fmla="*/ 1026728 h 5753325"/>
              <a:gd name="connsiteX17" fmla="*/ 6414269 w 6459988"/>
              <a:gd name="connsiteY17" fmla="*/ 1151111 h 5753325"/>
              <a:gd name="connsiteX18" fmla="*/ 6371722 w 6459988"/>
              <a:gd name="connsiteY18" fmla="*/ 1318080 h 5753325"/>
              <a:gd name="connsiteX19" fmla="*/ 6356023 w 6459988"/>
              <a:gd name="connsiteY19" fmla="*/ 1356227 h 5753325"/>
              <a:gd name="connsiteX20" fmla="*/ 6356157 w 6459988"/>
              <a:gd name="connsiteY20" fmla="*/ 1361967 h 5753325"/>
              <a:gd name="connsiteX21" fmla="*/ 6350613 w 6459988"/>
              <a:gd name="connsiteY21" fmla="*/ 1393569 h 5753325"/>
              <a:gd name="connsiteX22" fmla="*/ 6357062 w 6459988"/>
              <a:gd name="connsiteY22" fmla="*/ 1444071 h 5753325"/>
              <a:gd name="connsiteX23" fmla="*/ 6364832 w 6459988"/>
              <a:gd name="connsiteY23" fmla="*/ 1478763 h 5753325"/>
              <a:gd name="connsiteX24" fmla="*/ 6369745 w 6459988"/>
              <a:gd name="connsiteY24" fmla="*/ 1495680 h 5753325"/>
              <a:gd name="connsiteX25" fmla="*/ 6370898 w 6459988"/>
              <a:gd name="connsiteY25" fmla="*/ 1513331 h 5753325"/>
              <a:gd name="connsiteX26" fmla="*/ 6368801 w 6459988"/>
              <a:gd name="connsiteY26" fmla="*/ 1527414 h 5753325"/>
              <a:gd name="connsiteX27" fmla="*/ 6359177 w 6459988"/>
              <a:gd name="connsiteY27" fmla="*/ 1639513 h 5753325"/>
              <a:gd name="connsiteX28" fmla="*/ 6299489 w 6459988"/>
              <a:gd name="connsiteY28" fmla="*/ 1784860 h 5753325"/>
              <a:gd name="connsiteX29" fmla="*/ 6267878 w 6459988"/>
              <a:gd name="connsiteY29" fmla="*/ 1858572 h 5753325"/>
              <a:gd name="connsiteX30" fmla="*/ 6251146 w 6459988"/>
              <a:gd name="connsiteY30" fmla="*/ 1926167 h 5753325"/>
              <a:gd name="connsiteX31" fmla="*/ 6210686 w 6459988"/>
              <a:gd name="connsiteY31" fmla="*/ 2014834 h 5753325"/>
              <a:gd name="connsiteX32" fmla="*/ 6106652 w 6459988"/>
              <a:gd name="connsiteY32" fmla="*/ 2150572 h 5753325"/>
              <a:gd name="connsiteX33" fmla="*/ 6097813 w 6459988"/>
              <a:gd name="connsiteY33" fmla="*/ 2172208 h 5753325"/>
              <a:gd name="connsiteX34" fmla="*/ 6095990 w 6459988"/>
              <a:gd name="connsiteY34" fmla="*/ 2181185 h 5753325"/>
              <a:gd name="connsiteX35" fmla="*/ 6090126 w 6459988"/>
              <a:gd name="connsiteY35" fmla="*/ 2192533 h 5753325"/>
              <a:gd name="connsiteX36" fmla="*/ 6089503 w 6459988"/>
              <a:gd name="connsiteY36" fmla="*/ 2192543 h 5753325"/>
              <a:gd name="connsiteX37" fmla="*/ 6084946 w 6459988"/>
              <a:gd name="connsiteY37" fmla="*/ 2203694 h 5753325"/>
              <a:gd name="connsiteX38" fmla="*/ 5987861 w 6459988"/>
              <a:gd name="connsiteY38" fmla="*/ 2304868 h 5753325"/>
              <a:gd name="connsiteX39" fmla="*/ 5973439 w 6459988"/>
              <a:gd name="connsiteY39" fmla="*/ 2385635 h 5753325"/>
              <a:gd name="connsiteX40" fmla="*/ 5916727 w 6459988"/>
              <a:gd name="connsiteY40" fmla="*/ 2458777 h 5753325"/>
              <a:gd name="connsiteX41" fmla="*/ 5856524 w 6459988"/>
              <a:gd name="connsiteY41" fmla="*/ 2583281 h 5753325"/>
              <a:gd name="connsiteX42" fmla="*/ 5838091 w 6459988"/>
              <a:gd name="connsiteY42" fmla="*/ 2753474 h 5753325"/>
              <a:gd name="connsiteX43" fmla="*/ 5777471 w 6459988"/>
              <a:gd name="connsiteY43" fmla="*/ 2901570 h 5753325"/>
              <a:gd name="connsiteX44" fmla="*/ 5723992 w 6459988"/>
              <a:gd name="connsiteY44" fmla="*/ 2998752 h 5753325"/>
              <a:gd name="connsiteX45" fmla="*/ 5557886 w 6459988"/>
              <a:gd name="connsiteY45" fmla="*/ 3329735 h 5753325"/>
              <a:gd name="connsiteX46" fmla="*/ 5471501 w 6459988"/>
              <a:gd name="connsiteY46" fmla="*/ 3462221 h 5753325"/>
              <a:gd name="connsiteX47" fmla="*/ 5465154 w 6459988"/>
              <a:gd name="connsiteY47" fmla="*/ 3541065 h 5753325"/>
              <a:gd name="connsiteX48" fmla="*/ 5437889 w 6459988"/>
              <a:gd name="connsiteY48" fmla="*/ 3559927 h 5753325"/>
              <a:gd name="connsiteX49" fmla="*/ 5432770 w 6459988"/>
              <a:gd name="connsiteY49" fmla="*/ 3562948 h 5753325"/>
              <a:gd name="connsiteX50" fmla="*/ 5406795 w 6459988"/>
              <a:gd name="connsiteY50" fmla="*/ 3578594 h 5753325"/>
              <a:gd name="connsiteX51" fmla="*/ 5381495 w 6459988"/>
              <a:gd name="connsiteY51" fmla="*/ 3599883 h 5753325"/>
              <a:gd name="connsiteX52" fmla="*/ 5363689 w 6459988"/>
              <a:gd name="connsiteY52" fmla="*/ 3633299 h 5753325"/>
              <a:gd name="connsiteX53" fmla="*/ 5291870 w 6459988"/>
              <a:gd name="connsiteY53" fmla="*/ 3799039 h 5753325"/>
              <a:gd name="connsiteX54" fmla="*/ 5241600 w 6459988"/>
              <a:gd name="connsiteY54" fmla="*/ 3894238 h 5753325"/>
              <a:gd name="connsiteX55" fmla="*/ 5211041 w 6459988"/>
              <a:gd name="connsiteY55" fmla="*/ 3924184 h 5753325"/>
              <a:gd name="connsiteX56" fmla="*/ 5176073 w 6459988"/>
              <a:gd name="connsiteY56" fmla="*/ 3970179 h 5753325"/>
              <a:gd name="connsiteX57" fmla="*/ 5172826 w 6459988"/>
              <a:gd name="connsiteY57" fmla="*/ 3991773 h 5753325"/>
              <a:gd name="connsiteX58" fmla="*/ 5157053 w 6459988"/>
              <a:gd name="connsiteY58" fmla="*/ 3997708 h 5753325"/>
              <a:gd name="connsiteX59" fmla="*/ 5127922 w 6459988"/>
              <a:gd name="connsiteY59" fmla="*/ 4022660 h 5753325"/>
              <a:gd name="connsiteX60" fmla="*/ 5020872 w 6459988"/>
              <a:gd name="connsiteY60" fmla="*/ 4075951 h 5753325"/>
              <a:gd name="connsiteX61" fmla="*/ 4991410 w 6459988"/>
              <a:gd name="connsiteY61" fmla="*/ 4087598 h 5753325"/>
              <a:gd name="connsiteX62" fmla="*/ 4930112 w 6459988"/>
              <a:gd name="connsiteY62" fmla="*/ 4138459 h 5753325"/>
              <a:gd name="connsiteX63" fmla="*/ 4834224 w 6459988"/>
              <a:gd name="connsiteY63" fmla="*/ 4231643 h 5753325"/>
              <a:gd name="connsiteX64" fmla="*/ 4812599 w 6459988"/>
              <a:gd name="connsiteY64" fmla="*/ 4249449 h 5753325"/>
              <a:gd name="connsiteX65" fmla="*/ 4789188 w 6459988"/>
              <a:gd name="connsiteY65" fmla="*/ 4256678 h 5753325"/>
              <a:gd name="connsiteX66" fmla="*/ 4779554 w 6459988"/>
              <a:gd name="connsiteY66" fmla="*/ 4251313 h 5753325"/>
              <a:gd name="connsiteX67" fmla="*/ 4766885 w 6459988"/>
              <a:gd name="connsiteY67" fmla="*/ 4259812 h 5753325"/>
              <a:gd name="connsiteX68" fmla="*/ 4762510 w 6459988"/>
              <a:gd name="connsiteY68" fmla="*/ 4260383 h 5753325"/>
              <a:gd name="connsiteX69" fmla="*/ 4738416 w 6459988"/>
              <a:gd name="connsiteY69" fmla="*/ 4265355 h 5753325"/>
              <a:gd name="connsiteX70" fmla="*/ 4712007 w 6459988"/>
              <a:gd name="connsiteY70" fmla="*/ 4317892 h 5753325"/>
              <a:gd name="connsiteX71" fmla="*/ 4658930 w 6459988"/>
              <a:gd name="connsiteY71" fmla="*/ 4348041 h 5753325"/>
              <a:gd name="connsiteX72" fmla="*/ 4443526 w 6459988"/>
              <a:gd name="connsiteY72" fmla="*/ 4507851 h 5753325"/>
              <a:gd name="connsiteX73" fmla="*/ 4289766 w 6459988"/>
              <a:gd name="connsiteY73" fmla="*/ 4711450 h 5753325"/>
              <a:gd name="connsiteX74" fmla="*/ 4150870 w 6459988"/>
              <a:gd name="connsiteY74" fmla="*/ 4818480 h 5753325"/>
              <a:gd name="connsiteX75" fmla="*/ 4006639 w 6459988"/>
              <a:gd name="connsiteY75" fmla="*/ 4933815 h 5753325"/>
              <a:gd name="connsiteX76" fmla="*/ 3298210 w 6459988"/>
              <a:gd name="connsiteY76" fmla="*/ 5070790 h 5753325"/>
              <a:gd name="connsiteX77" fmla="*/ 2947678 w 6459988"/>
              <a:gd name="connsiteY77" fmla="*/ 5117869 h 5753325"/>
              <a:gd name="connsiteX78" fmla="*/ 2822169 w 6459988"/>
              <a:gd name="connsiteY78" fmla="*/ 5129396 h 5753325"/>
              <a:gd name="connsiteX79" fmla="*/ 2538773 w 6459988"/>
              <a:gd name="connsiteY79" fmla="*/ 5313397 h 5753325"/>
              <a:gd name="connsiteX80" fmla="*/ 2014500 w 6459988"/>
              <a:gd name="connsiteY80" fmla="*/ 5519744 h 5753325"/>
              <a:gd name="connsiteX81" fmla="*/ 1934391 w 6459988"/>
              <a:gd name="connsiteY81" fmla="*/ 5591335 h 5753325"/>
              <a:gd name="connsiteX82" fmla="*/ 1892550 w 6459988"/>
              <a:gd name="connsiteY82" fmla="*/ 5649708 h 5753325"/>
              <a:gd name="connsiteX83" fmla="*/ 1854769 w 6459988"/>
              <a:gd name="connsiteY83" fmla="*/ 5647691 h 5753325"/>
              <a:gd name="connsiteX84" fmla="*/ 1809461 w 6459988"/>
              <a:gd name="connsiteY84" fmla="*/ 5648628 h 5753325"/>
              <a:gd name="connsiteX85" fmla="*/ 1745150 w 6459988"/>
              <a:gd name="connsiteY85" fmla="*/ 5693879 h 5753325"/>
              <a:gd name="connsiteX86" fmla="*/ 1713375 w 6459988"/>
              <a:gd name="connsiteY86" fmla="*/ 5684672 h 5753325"/>
              <a:gd name="connsiteX87" fmla="*/ 1707808 w 6459988"/>
              <a:gd name="connsiteY87" fmla="*/ 5682611 h 5753325"/>
              <a:gd name="connsiteX88" fmla="*/ 1679313 w 6459988"/>
              <a:gd name="connsiteY88" fmla="*/ 5672360 h 5753325"/>
              <a:gd name="connsiteX89" fmla="*/ 1646933 w 6459988"/>
              <a:gd name="connsiteY89" fmla="*/ 5666227 h 5753325"/>
              <a:gd name="connsiteX90" fmla="*/ 1610055 w 6459988"/>
              <a:gd name="connsiteY90" fmla="*/ 5673643 h 5753325"/>
              <a:gd name="connsiteX91" fmla="*/ 1437641 w 6459988"/>
              <a:gd name="connsiteY91" fmla="*/ 5723266 h 5753325"/>
              <a:gd name="connsiteX92" fmla="*/ 1332869 w 6459988"/>
              <a:gd name="connsiteY92" fmla="*/ 5744752 h 5753325"/>
              <a:gd name="connsiteX93" fmla="*/ 1290525 w 6459988"/>
              <a:gd name="connsiteY93" fmla="*/ 5740036 h 5753325"/>
              <a:gd name="connsiteX94" fmla="*/ 1233107 w 6459988"/>
              <a:gd name="connsiteY94" fmla="*/ 5742106 h 5753325"/>
              <a:gd name="connsiteX95" fmla="*/ 1214532 w 6459988"/>
              <a:gd name="connsiteY95" fmla="*/ 5753325 h 5753325"/>
              <a:gd name="connsiteX96" fmla="*/ 1199955 w 6459988"/>
              <a:gd name="connsiteY96" fmla="*/ 5744831 h 5753325"/>
              <a:gd name="connsiteX97" fmla="*/ 1162337 w 6459988"/>
              <a:gd name="connsiteY97" fmla="*/ 5738048 h 5753325"/>
              <a:gd name="connsiteX98" fmla="*/ 1053457 w 6459988"/>
              <a:gd name="connsiteY98" fmla="*/ 5688676 h 5753325"/>
              <a:gd name="connsiteX99" fmla="*/ 1025798 w 6459988"/>
              <a:gd name="connsiteY99" fmla="*/ 5673166 h 5753325"/>
              <a:gd name="connsiteX100" fmla="*/ 947900 w 6459988"/>
              <a:gd name="connsiteY100" fmla="*/ 5657848 h 5753325"/>
              <a:gd name="connsiteX101" fmla="*/ 815627 w 6459988"/>
              <a:gd name="connsiteY101" fmla="*/ 5642557 h 5753325"/>
              <a:gd name="connsiteX102" fmla="*/ 788251 w 6459988"/>
              <a:gd name="connsiteY102" fmla="*/ 5637065 h 5753325"/>
              <a:gd name="connsiteX103" fmla="*/ 767822 w 6459988"/>
              <a:gd name="connsiteY103" fmla="*/ 5623450 h 5753325"/>
              <a:gd name="connsiteX104" fmla="*/ 765791 w 6459988"/>
              <a:gd name="connsiteY104" fmla="*/ 5612539 h 5753325"/>
              <a:gd name="connsiteX105" fmla="*/ 751230 w 6459988"/>
              <a:gd name="connsiteY105" fmla="*/ 5608092 h 5753325"/>
              <a:gd name="connsiteX106" fmla="*/ 748008 w 6459988"/>
              <a:gd name="connsiteY106" fmla="*/ 5605052 h 5753325"/>
              <a:gd name="connsiteX107" fmla="*/ 728871 w 6459988"/>
              <a:gd name="connsiteY107" fmla="*/ 5589469 h 5753325"/>
              <a:gd name="connsiteX108" fmla="*/ 671898 w 6459988"/>
              <a:gd name="connsiteY108" fmla="*/ 5602363 h 5753325"/>
              <a:gd name="connsiteX109" fmla="*/ 615065 w 6459988"/>
              <a:gd name="connsiteY109" fmla="*/ 5580257 h 5753325"/>
              <a:gd name="connsiteX110" fmla="*/ 355785 w 6459988"/>
              <a:gd name="connsiteY110" fmla="*/ 5514383 h 5753325"/>
              <a:gd name="connsiteX111" fmla="*/ 102269 w 6459988"/>
              <a:gd name="connsiteY111" fmla="*/ 5524347 h 5753325"/>
              <a:gd name="connsiteX112" fmla="*/ 13160 w 6459988"/>
              <a:gd name="connsiteY112" fmla="*/ 5514159 h 5753325"/>
              <a:gd name="connsiteX113" fmla="*/ 0 w 6459988"/>
              <a:gd name="connsiteY113" fmla="*/ 5511735 h 5753325"/>
              <a:gd name="connsiteX114" fmla="*/ 0 w 6459988"/>
              <a:gd name="connsiteY114"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453989 w 6459988"/>
              <a:gd name="connsiteY9" fmla="*/ 711876 h 5753325"/>
              <a:gd name="connsiteX10" fmla="*/ 6344988 w 6459988"/>
              <a:gd name="connsiteY10" fmla="*/ 697330 h 5753325"/>
              <a:gd name="connsiteX11" fmla="*/ 6447445 w 6459988"/>
              <a:gd name="connsiteY11" fmla="*/ 780003 h 5753325"/>
              <a:gd name="connsiteX12" fmla="*/ 6426552 w 6459988"/>
              <a:gd name="connsiteY12" fmla="*/ 845805 h 5753325"/>
              <a:gd name="connsiteX13" fmla="*/ 6434072 w 6459988"/>
              <a:gd name="connsiteY13" fmla="*/ 910733 h 5753325"/>
              <a:gd name="connsiteX14" fmla="*/ 6432570 w 6459988"/>
              <a:gd name="connsiteY14" fmla="*/ 983394 h 5753325"/>
              <a:gd name="connsiteX15" fmla="*/ 6431878 w 6459988"/>
              <a:gd name="connsiteY15" fmla="*/ 1026728 h 5753325"/>
              <a:gd name="connsiteX16" fmla="*/ 6414269 w 6459988"/>
              <a:gd name="connsiteY16" fmla="*/ 1151111 h 5753325"/>
              <a:gd name="connsiteX17" fmla="*/ 6371722 w 6459988"/>
              <a:gd name="connsiteY17" fmla="*/ 1318080 h 5753325"/>
              <a:gd name="connsiteX18" fmla="*/ 6356023 w 6459988"/>
              <a:gd name="connsiteY18" fmla="*/ 1356227 h 5753325"/>
              <a:gd name="connsiteX19" fmla="*/ 6356157 w 6459988"/>
              <a:gd name="connsiteY19" fmla="*/ 1361967 h 5753325"/>
              <a:gd name="connsiteX20" fmla="*/ 6350613 w 6459988"/>
              <a:gd name="connsiteY20" fmla="*/ 1393569 h 5753325"/>
              <a:gd name="connsiteX21" fmla="*/ 6357062 w 6459988"/>
              <a:gd name="connsiteY21" fmla="*/ 1444071 h 5753325"/>
              <a:gd name="connsiteX22" fmla="*/ 6364832 w 6459988"/>
              <a:gd name="connsiteY22" fmla="*/ 1478763 h 5753325"/>
              <a:gd name="connsiteX23" fmla="*/ 6369745 w 6459988"/>
              <a:gd name="connsiteY23" fmla="*/ 1495680 h 5753325"/>
              <a:gd name="connsiteX24" fmla="*/ 6370898 w 6459988"/>
              <a:gd name="connsiteY24" fmla="*/ 1513331 h 5753325"/>
              <a:gd name="connsiteX25" fmla="*/ 6368801 w 6459988"/>
              <a:gd name="connsiteY25" fmla="*/ 1527414 h 5753325"/>
              <a:gd name="connsiteX26" fmla="*/ 6359177 w 6459988"/>
              <a:gd name="connsiteY26" fmla="*/ 1639513 h 5753325"/>
              <a:gd name="connsiteX27" fmla="*/ 6299489 w 6459988"/>
              <a:gd name="connsiteY27" fmla="*/ 1784860 h 5753325"/>
              <a:gd name="connsiteX28" fmla="*/ 6267878 w 6459988"/>
              <a:gd name="connsiteY28" fmla="*/ 1858572 h 5753325"/>
              <a:gd name="connsiteX29" fmla="*/ 6251146 w 6459988"/>
              <a:gd name="connsiteY29" fmla="*/ 1926167 h 5753325"/>
              <a:gd name="connsiteX30" fmla="*/ 6210686 w 6459988"/>
              <a:gd name="connsiteY30" fmla="*/ 2014834 h 5753325"/>
              <a:gd name="connsiteX31" fmla="*/ 6106652 w 6459988"/>
              <a:gd name="connsiteY31" fmla="*/ 2150572 h 5753325"/>
              <a:gd name="connsiteX32" fmla="*/ 6097813 w 6459988"/>
              <a:gd name="connsiteY32" fmla="*/ 2172208 h 5753325"/>
              <a:gd name="connsiteX33" fmla="*/ 6095990 w 6459988"/>
              <a:gd name="connsiteY33" fmla="*/ 2181185 h 5753325"/>
              <a:gd name="connsiteX34" fmla="*/ 6090126 w 6459988"/>
              <a:gd name="connsiteY34" fmla="*/ 2192533 h 5753325"/>
              <a:gd name="connsiteX35" fmla="*/ 6089503 w 6459988"/>
              <a:gd name="connsiteY35" fmla="*/ 2192543 h 5753325"/>
              <a:gd name="connsiteX36" fmla="*/ 6084946 w 6459988"/>
              <a:gd name="connsiteY36" fmla="*/ 2203694 h 5753325"/>
              <a:gd name="connsiteX37" fmla="*/ 5987861 w 6459988"/>
              <a:gd name="connsiteY37" fmla="*/ 2304868 h 5753325"/>
              <a:gd name="connsiteX38" fmla="*/ 5973439 w 6459988"/>
              <a:gd name="connsiteY38" fmla="*/ 2385635 h 5753325"/>
              <a:gd name="connsiteX39" fmla="*/ 5916727 w 6459988"/>
              <a:gd name="connsiteY39" fmla="*/ 2458777 h 5753325"/>
              <a:gd name="connsiteX40" fmla="*/ 5856524 w 6459988"/>
              <a:gd name="connsiteY40" fmla="*/ 2583281 h 5753325"/>
              <a:gd name="connsiteX41" fmla="*/ 5838091 w 6459988"/>
              <a:gd name="connsiteY41" fmla="*/ 2753474 h 5753325"/>
              <a:gd name="connsiteX42" fmla="*/ 5777471 w 6459988"/>
              <a:gd name="connsiteY42" fmla="*/ 2901570 h 5753325"/>
              <a:gd name="connsiteX43" fmla="*/ 5723992 w 6459988"/>
              <a:gd name="connsiteY43" fmla="*/ 2998752 h 5753325"/>
              <a:gd name="connsiteX44" fmla="*/ 5557886 w 6459988"/>
              <a:gd name="connsiteY44" fmla="*/ 3329735 h 5753325"/>
              <a:gd name="connsiteX45" fmla="*/ 5471501 w 6459988"/>
              <a:gd name="connsiteY45" fmla="*/ 3462221 h 5753325"/>
              <a:gd name="connsiteX46" fmla="*/ 5465154 w 6459988"/>
              <a:gd name="connsiteY46" fmla="*/ 3541065 h 5753325"/>
              <a:gd name="connsiteX47" fmla="*/ 5437889 w 6459988"/>
              <a:gd name="connsiteY47" fmla="*/ 3559927 h 5753325"/>
              <a:gd name="connsiteX48" fmla="*/ 5432770 w 6459988"/>
              <a:gd name="connsiteY48" fmla="*/ 3562948 h 5753325"/>
              <a:gd name="connsiteX49" fmla="*/ 5406795 w 6459988"/>
              <a:gd name="connsiteY49" fmla="*/ 3578594 h 5753325"/>
              <a:gd name="connsiteX50" fmla="*/ 5381495 w 6459988"/>
              <a:gd name="connsiteY50" fmla="*/ 3599883 h 5753325"/>
              <a:gd name="connsiteX51" fmla="*/ 5363689 w 6459988"/>
              <a:gd name="connsiteY51" fmla="*/ 3633299 h 5753325"/>
              <a:gd name="connsiteX52" fmla="*/ 5291870 w 6459988"/>
              <a:gd name="connsiteY52" fmla="*/ 3799039 h 5753325"/>
              <a:gd name="connsiteX53" fmla="*/ 5241600 w 6459988"/>
              <a:gd name="connsiteY53" fmla="*/ 3894238 h 5753325"/>
              <a:gd name="connsiteX54" fmla="*/ 5211041 w 6459988"/>
              <a:gd name="connsiteY54" fmla="*/ 3924184 h 5753325"/>
              <a:gd name="connsiteX55" fmla="*/ 5176073 w 6459988"/>
              <a:gd name="connsiteY55" fmla="*/ 3970179 h 5753325"/>
              <a:gd name="connsiteX56" fmla="*/ 5172826 w 6459988"/>
              <a:gd name="connsiteY56" fmla="*/ 3991773 h 5753325"/>
              <a:gd name="connsiteX57" fmla="*/ 5157053 w 6459988"/>
              <a:gd name="connsiteY57" fmla="*/ 3997708 h 5753325"/>
              <a:gd name="connsiteX58" fmla="*/ 5127922 w 6459988"/>
              <a:gd name="connsiteY58" fmla="*/ 4022660 h 5753325"/>
              <a:gd name="connsiteX59" fmla="*/ 5020872 w 6459988"/>
              <a:gd name="connsiteY59" fmla="*/ 4075951 h 5753325"/>
              <a:gd name="connsiteX60" fmla="*/ 4991410 w 6459988"/>
              <a:gd name="connsiteY60" fmla="*/ 4087598 h 5753325"/>
              <a:gd name="connsiteX61" fmla="*/ 4930112 w 6459988"/>
              <a:gd name="connsiteY61" fmla="*/ 4138459 h 5753325"/>
              <a:gd name="connsiteX62" fmla="*/ 4834224 w 6459988"/>
              <a:gd name="connsiteY62" fmla="*/ 4231643 h 5753325"/>
              <a:gd name="connsiteX63" fmla="*/ 4812599 w 6459988"/>
              <a:gd name="connsiteY63" fmla="*/ 4249449 h 5753325"/>
              <a:gd name="connsiteX64" fmla="*/ 4789188 w 6459988"/>
              <a:gd name="connsiteY64" fmla="*/ 4256678 h 5753325"/>
              <a:gd name="connsiteX65" fmla="*/ 4779554 w 6459988"/>
              <a:gd name="connsiteY65" fmla="*/ 4251313 h 5753325"/>
              <a:gd name="connsiteX66" fmla="*/ 4766885 w 6459988"/>
              <a:gd name="connsiteY66" fmla="*/ 4259812 h 5753325"/>
              <a:gd name="connsiteX67" fmla="*/ 4762510 w 6459988"/>
              <a:gd name="connsiteY67" fmla="*/ 4260383 h 5753325"/>
              <a:gd name="connsiteX68" fmla="*/ 4738416 w 6459988"/>
              <a:gd name="connsiteY68" fmla="*/ 4265355 h 5753325"/>
              <a:gd name="connsiteX69" fmla="*/ 4712007 w 6459988"/>
              <a:gd name="connsiteY69" fmla="*/ 4317892 h 5753325"/>
              <a:gd name="connsiteX70" fmla="*/ 4658930 w 6459988"/>
              <a:gd name="connsiteY70" fmla="*/ 4348041 h 5753325"/>
              <a:gd name="connsiteX71" fmla="*/ 4443526 w 6459988"/>
              <a:gd name="connsiteY71" fmla="*/ 4507851 h 5753325"/>
              <a:gd name="connsiteX72" fmla="*/ 4289766 w 6459988"/>
              <a:gd name="connsiteY72" fmla="*/ 4711450 h 5753325"/>
              <a:gd name="connsiteX73" fmla="*/ 4150870 w 6459988"/>
              <a:gd name="connsiteY73" fmla="*/ 4818480 h 5753325"/>
              <a:gd name="connsiteX74" fmla="*/ 4006639 w 6459988"/>
              <a:gd name="connsiteY74" fmla="*/ 4933815 h 5753325"/>
              <a:gd name="connsiteX75" fmla="*/ 3298210 w 6459988"/>
              <a:gd name="connsiteY75" fmla="*/ 5070790 h 5753325"/>
              <a:gd name="connsiteX76" fmla="*/ 2947678 w 6459988"/>
              <a:gd name="connsiteY76" fmla="*/ 5117869 h 5753325"/>
              <a:gd name="connsiteX77" fmla="*/ 2822169 w 6459988"/>
              <a:gd name="connsiteY77" fmla="*/ 5129396 h 5753325"/>
              <a:gd name="connsiteX78" fmla="*/ 2538773 w 6459988"/>
              <a:gd name="connsiteY78" fmla="*/ 5313397 h 5753325"/>
              <a:gd name="connsiteX79" fmla="*/ 2014500 w 6459988"/>
              <a:gd name="connsiteY79" fmla="*/ 5519744 h 5753325"/>
              <a:gd name="connsiteX80" fmla="*/ 1934391 w 6459988"/>
              <a:gd name="connsiteY80" fmla="*/ 5591335 h 5753325"/>
              <a:gd name="connsiteX81" fmla="*/ 1892550 w 6459988"/>
              <a:gd name="connsiteY81" fmla="*/ 5649708 h 5753325"/>
              <a:gd name="connsiteX82" fmla="*/ 1854769 w 6459988"/>
              <a:gd name="connsiteY82" fmla="*/ 5647691 h 5753325"/>
              <a:gd name="connsiteX83" fmla="*/ 1809461 w 6459988"/>
              <a:gd name="connsiteY83" fmla="*/ 5648628 h 5753325"/>
              <a:gd name="connsiteX84" fmla="*/ 1745150 w 6459988"/>
              <a:gd name="connsiteY84" fmla="*/ 5693879 h 5753325"/>
              <a:gd name="connsiteX85" fmla="*/ 1713375 w 6459988"/>
              <a:gd name="connsiteY85" fmla="*/ 5684672 h 5753325"/>
              <a:gd name="connsiteX86" fmla="*/ 1707808 w 6459988"/>
              <a:gd name="connsiteY86" fmla="*/ 5682611 h 5753325"/>
              <a:gd name="connsiteX87" fmla="*/ 1679313 w 6459988"/>
              <a:gd name="connsiteY87" fmla="*/ 5672360 h 5753325"/>
              <a:gd name="connsiteX88" fmla="*/ 1646933 w 6459988"/>
              <a:gd name="connsiteY88" fmla="*/ 5666227 h 5753325"/>
              <a:gd name="connsiteX89" fmla="*/ 1610055 w 6459988"/>
              <a:gd name="connsiteY89" fmla="*/ 5673643 h 5753325"/>
              <a:gd name="connsiteX90" fmla="*/ 1437641 w 6459988"/>
              <a:gd name="connsiteY90" fmla="*/ 5723266 h 5753325"/>
              <a:gd name="connsiteX91" fmla="*/ 1332869 w 6459988"/>
              <a:gd name="connsiteY91" fmla="*/ 5744752 h 5753325"/>
              <a:gd name="connsiteX92" fmla="*/ 1290525 w 6459988"/>
              <a:gd name="connsiteY92" fmla="*/ 5740036 h 5753325"/>
              <a:gd name="connsiteX93" fmla="*/ 1233107 w 6459988"/>
              <a:gd name="connsiteY93" fmla="*/ 5742106 h 5753325"/>
              <a:gd name="connsiteX94" fmla="*/ 1214532 w 6459988"/>
              <a:gd name="connsiteY94" fmla="*/ 5753325 h 5753325"/>
              <a:gd name="connsiteX95" fmla="*/ 1199955 w 6459988"/>
              <a:gd name="connsiteY95" fmla="*/ 5744831 h 5753325"/>
              <a:gd name="connsiteX96" fmla="*/ 1162337 w 6459988"/>
              <a:gd name="connsiteY96" fmla="*/ 5738048 h 5753325"/>
              <a:gd name="connsiteX97" fmla="*/ 1053457 w 6459988"/>
              <a:gd name="connsiteY97" fmla="*/ 5688676 h 5753325"/>
              <a:gd name="connsiteX98" fmla="*/ 1025798 w 6459988"/>
              <a:gd name="connsiteY98" fmla="*/ 5673166 h 5753325"/>
              <a:gd name="connsiteX99" fmla="*/ 947900 w 6459988"/>
              <a:gd name="connsiteY99" fmla="*/ 5657848 h 5753325"/>
              <a:gd name="connsiteX100" fmla="*/ 815627 w 6459988"/>
              <a:gd name="connsiteY100" fmla="*/ 5642557 h 5753325"/>
              <a:gd name="connsiteX101" fmla="*/ 788251 w 6459988"/>
              <a:gd name="connsiteY101" fmla="*/ 5637065 h 5753325"/>
              <a:gd name="connsiteX102" fmla="*/ 767822 w 6459988"/>
              <a:gd name="connsiteY102" fmla="*/ 5623450 h 5753325"/>
              <a:gd name="connsiteX103" fmla="*/ 765791 w 6459988"/>
              <a:gd name="connsiteY103" fmla="*/ 5612539 h 5753325"/>
              <a:gd name="connsiteX104" fmla="*/ 751230 w 6459988"/>
              <a:gd name="connsiteY104" fmla="*/ 5608092 h 5753325"/>
              <a:gd name="connsiteX105" fmla="*/ 748008 w 6459988"/>
              <a:gd name="connsiteY105" fmla="*/ 5605052 h 5753325"/>
              <a:gd name="connsiteX106" fmla="*/ 728871 w 6459988"/>
              <a:gd name="connsiteY106" fmla="*/ 5589469 h 5753325"/>
              <a:gd name="connsiteX107" fmla="*/ 671898 w 6459988"/>
              <a:gd name="connsiteY107" fmla="*/ 5602363 h 5753325"/>
              <a:gd name="connsiteX108" fmla="*/ 615065 w 6459988"/>
              <a:gd name="connsiteY108" fmla="*/ 5580257 h 5753325"/>
              <a:gd name="connsiteX109" fmla="*/ 355785 w 6459988"/>
              <a:gd name="connsiteY109" fmla="*/ 5514383 h 5753325"/>
              <a:gd name="connsiteX110" fmla="*/ 102269 w 6459988"/>
              <a:gd name="connsiteY110" fmla="*/ 5524347 h 5753325"/>
              <a:gd name="connsiteX111" fmla="*/ 13160 w 6459988"/>
              <a:gd name="connsiteY111" fmla="*/ 5514159 h 5753325"/>
              <a:gd name="connsiteX112" fmla="*/ 0 w 6459988"/>
              <a:gd name="connsiteY112" fmla="*/ 5511735 h 5753325"/>
              <a:gd name="connsiteX113" fmla="*/ 0 w 6459988"/>
              <a:gd name="connsiteY113"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344988 w 6459988"/>
              <a:gd name="connsiteY9" fmla="*/ 697330 h 5753325"/>
              <a:gd name="connsiteX10" fmla="*/ 6447445 w 6459988"/>
              <a:gd name="connsiteY10" fmla="*/ 780003 h 5753325"/>
              <a:gd name="connsiteX11" fmla="*/ 6426552 w 6459988"/>
              <a:gd name="connsiteY11" fmla="*/ 845805 h 5753325"/>
              <a:gd name="connsiteX12" fmla="*/ 6434072 w 6459988"/>
              <a:gd name="connsiteY12" fmla="*/ 910733 h 5753325"/>
              <a:gd name="connsiteX13" fmla="*/ 6432570 w 6459988"/>
              <a:gd name="connsiteY13" fmla="*/ 983394 h 5753325"/>
              <a:gd name="connsiteX14" fmla="*/ 6431878 w 6459988"/>
              <a:gd name="connsiteY14" fmla="*/ 1026728 h 5753325"/>
              <a:gd name="connsiteX15" fmla="*/ 6414269 w 6459988"/>
              <a:gd name="connsiteY15" fmla="*/ 1151111 h 5753325"/>
              <a:gd name="connsiteX16" fmla="*/ 6371722 w 6459988"/>
              <a:gd name="connsiteY16" fmla="*/ 1318080 h 5753325"/>
              <a:gd name="connsiteX17" fmla="*/ 6356023 w 6459988"/>
              <a:gd name="connsiteY17" fmla="*/ 1356227 h 5753325"/>
              <a:gd name="connsiteX18" fmla="*/ 6356157 w 6459988"/>
              <a:gd name="connsiteY18" fmla="*/ 1361967 h 5753325"/>
              <a:gd name="connsiteX19" fmla="*/ 6350613 w 6459988"/>
              <a:gd name="connsiteY19" fmla="*/ 1393569 h 5753325"/>
              <a:gd name="connsiteX20" fmla="*/ 6357062 w 6459988"/>
              <a:gd name="connsiteY20" fmla="*/ 1444071 h 5753325"/>
              <a:gd name="connsiteX21" fmla="*/ 6364832 w 6459988"/>
              <a:gd name="connsiteY21" fmla="*/ 1478763 h 5753325"/>
              <a:gd name="connsiteX22" fmla="*/ 6369745 w 6459988"/>
              <a:gd name="connsiteY22" fmla="*/ 1495680 h 5753325"/>
              <a:gd name="connsiteX23" fmla="*/ 6370898 w 6459988"/>
              <a:gd name="connsiteY23" fmla="*/ 1513331 h 5753325"/>
              <a:gd name="connsiteX24" fmla="*/ 6368801 w 6459988"/>
              <a:gd name="connsiteY24" fmla="*/ 1527414 h 5753325"/>
              <a:gd name="connsiteX25" fmla="*/ 6359177 w 6459988"/>
              <a:gd name="connsiteY25" fmla="*/ 1639513 h 5753325"/>
              <a:gd name="connsiteX26" fmla="*/ 6299489 w 6459988"/>
              <a:gd name="connsiteY26" fmla="*/ 1784860 h 5753325"/>
              <a:gd name="connsiteX27" fmla="*/ 6267878 w 6459988"/>
              <a:gd name="connsiteY27" fmla="*/ 1858572 h 5753325"/>
              <a:gd name="connsiteX28" fmla="*/ 6251146 w 6459988"/>
              <a:gd name="connsiteY28" fmla="*/ 1926167 h 5753325"/>
              <a:gd name="connsiteX29" fmla="*/ 6210686 w 6459988"/>
              <a:gd name="connsiteY29" fmla="*/ 2014834 h 5753325"/>
              <a:gd name="connsiteX30" fmla="*/ 6106652 w 6459988"/>
              <a:gd name="connsiteY30" fmla="*/ 2150572 h 5753325"/>
              <a:gd name="connsiteX31" fmla="*/ 6097813 w 6459988"/>
              <a:gd name="connsiteY31" fmla="*/ 2172208 h 5753325"/>
              <a:gd name="connsiteX32" fmla="*/ 6095990 w 6459988"/>
              <a:gd name="connsiteY32" fmla="*/ 2181185 h 5753325"/>
              <a:gd name="connsiteX33" fmla="*/ 6090126 w 6459988"/>
              <a:gd name="connsiteY33" fmla="*/ 2192533 h 5753325"/>
              <a:gd name="connsiteX34" fmla="*/ 6089503 w 6459988"/>
              <a:gd name="connsiteY34" fmla="*/ 2192543 h 5753325"/>
              <a:gd name="connsiteX35" fmla="*/ 6084946 w 6459988"/>
              <a:gd name="connsiteY35" fmla="*/ 2203694 h 5753325"/>
              <a:gd name="connsiteX36" fmla="*/ 5987861 w 6459988"/>
              <a:gd name="connsiteY36" fmla="*/ 2304868 h 5753325"/>
              <a:gd name="connsiteX37" fmla="*/ 5973439 w 6459988"/>
              <a:gd name="connsiteY37" fmla="*/ 2385635 h 5753325"/>
              <a:gd name="connsiteX38" fmla="*/ 5916727 w 6459988"/>
              <a:gd name="connsiteY38" fmla="*/ 2458777 h 5753325"/>
              <a:gd name="connsiteX39" fmla="*/ 5856524 w 6459988"/>
              <a:gd name="connsiteY39" fmla="*/ 2583281 h 5753325"/>
              <a:gd name="connsiteX40" fmla="*/ 5838091 w 6459988"/>
              <a:gd name="connsiteY40" fmla="*/ 2753474 h 5753325"/>
              <a:gd name="connsiteX41" fmla="*/ 5777471 w 6459988"/>
              <a:gd name="connsiteY41" fmla="*/ 2901570 h 5753325"/>
              <a:gd name="connsiteX42" fmla="*/ 5723992 w 6459988"/>
              <a:gd name="connsiteY42" fmla="*/ 2998752 h 5753325"/>
              <a:gd name="connsiteX43" fmla="*/ 5557886 w 6459988"/>
              <a:gd name="connsiteY43" fmla="*/ 3329735 h 5753325"/>
              <a:gd name="connsiteX44" fmla="*/ 5471501 w 6459988"/>
              <a:gd name="connsiteY44" fmla="*/ 3462221 h 5753325"/>
              <a:gd name="connsiteX45" fmla="*/ 5465154 w 6459988"/>
              <a:gd name="connsiteY45" fmla="*/ 3541065 h 5753325"/>
              <a:gd name="connsiteX46" fmla="*/ 5437889 w 6459988"/>
              <a:gd name="connsiteY46" fmla="*/ 3559927 h 5753325"/>
              <a:gd name="connsiteX47" fmla="*/ 5432770 w 6459988"/>
              <a:gd name="connsiteY47" fmla="*/ 3562948 h 5753325"/>
              <a:gd name="connsiteX48" fmla="*/ 5406795 w 6459988"/>
              <a:gd name="connsiteY48" fmla="*/ 3578594 h 5753325"/>
              <a:gd name="connsiteX49" fmla="*/ 5381495 w 6459988"/>
              <a:gd name="connsiteY49" fmla="*/ 3599883 h 5753325"/>
              <a:gd name="connsiteX50" fmla="*/ 5363689 w 6459988"/>
              <a:gd name="connsiteY50" fmla="*/ 3633299 h 5753325"/>
              <a:gd name="connsiteX51" fmla="*/ 5291870 w 6459988"/>
              <a:gd name="connsiteY51" fmla="*/ 3799039 h 5753325"/>
              <a:gd name="connsiteX52" fmla="*/ 5241600 w 6459988"/>
              <a:gd name="connsiteY52" fmla="*/ 3894238 h 5753325"/>
              <a:gd name="connsiteX53" fmla="*/ 5211041 w 6459988"/>
              <a:gd name="connsiteY53" fmla="*/ 3924184 h 5753325"/>
              <a:gd name="connsiteX54" fmla="*/ 5176073 w 6459988"/>
              <a:gd name="connsiteY54" fmla="*/ 3970179 h 5753325"/>
              <a:gd name="connsiteX55" fmla="*/ 5172826 w 6459988"/>
              <a:gd name="connsiteY55" fmla="*/ 3991773 h 5753325"/>
              <a:gd name="connsiteX56" fmla="*/ 5157053 w 6459988"/>
              <a:gd name="connsiteY56" fmla="*/ 3997708 h 5753325"/>
              <a:gd name="connsiteX57" fmla="*/ 5127922 w 6459988"/>
              <a:gd name="connsiteY57" fmla="*/ 4022660 h 5753325"/>
              <a:gd name="connsiteX58" fmla="*/ 5020872 w 6459988"/>
              <a:gd name="connsiteY58" fmla="*/ 4075951 h 5753325"/>
              <a:gd name="connsiteX59" fmla="*/ 4991410 w 6459988"/>
              <a:gd name="connsiteY59" fmla="*/ 4087598 h 5753325"/>
              <a:gd name="connsiteX60" fmla="*/ 4930112 w 6459988"/>
              <a:gd name="connsiteY60" fmla="*/ 4138459 h 5753325"/>
              <a:gd name="connsiteX61" fmla="*/ 4834224 w 6459988"/>
              <a:gd name="connsiteY61" fmla="*/ 4231643 h 5753325"/>
              <a:gd name="connsiteX62" fmla="*/ 4812599 w 6459988"/>
              <a:gd name="connsiteY62" fmla="*/ 4249449 h 5753325"/>
              <a:gd name="connsiteX63" fmla="*/ 4789188 w 6459988"/>
              <a:gd name="connsiteY63" fmla="*/ 4256678 h 5753325"/>
              <a:gd name="connsiteX64" fmla="*/ 4779554 w 6459988"/>
              <a:gd name="connsiteY64" fmla="*/ 4251313 h 5753325"/>
              <a:gd name="connsiteX65" fmla="*/ 4766885 w 6459988"/>
              <a:gd name="connsiteY65" fmla="*/ 4259812 h 5753325"/>
              <a:gd name="connsiteX66" fmla="*/ 4762510 w 6459988"/>
              <a:gd name="connsiteY66" fmla="*/ 4260383 h 5753325"/>
              <a:gd name="connsiteX67" fmla="*/ 4738416 w 6459988"/>
              <a:gd name="connsiteY67" fmla="*/ 4265355 h 5753325"/>
              <a:gd name="connsiteX68" fmla="*/ 4712007 w 6459988"/>
              <a:gd name="connsiteY68" fmla="*/ 4317892 h 5753325"/>
              <a:gd name="connsiteX69" fmla="*/ 4658930 w 6459988"/>
              <a:gd name="connsiteY69" fmla="*/ 4348041 h 5753325"/>
              <a:gd name="connsiteX70" fmla="*/ 4443526 w 6459988"/>
              <a:gd name="connsiteY70" fmla="*/ 4507851 h 5753325"/>
              <a:gd name="connsiteX71" fmla="*/ 4289766 w 6459988"/>
              <a:gd name="connsiteY71" fmla="*/ 4711450 h 5753325"/>
              <a:gd name="connsiteX72" fmla="*/ 4150870 w 6459988"/>
              <a:gd name="connsiteY72" fmla="*/ 4818480 h 5753325"/>
              <a:gd name="connsiteX73" fmla="*/ 4006639 w 6459988"/>
              <a:gd name="connsiteY73" fmla="*/ 4933815 h 5753325"/>
              <a:gd name="connsiteX74" fmla="*/ 3298210 w 6459988"/>
              <a:gd name="connsiteY74" fmla="*/ 5070790 h 5753325"/>
              <a:gd name="connsiteX75" fmla="*/ 2947678 w 6459988"/>
              <a:gd name="connsiteY75" fmla="*/ 5117869 h 5753325"/>
              <a:gd name="connsiteX76" fmla="*/ 2822169 w 6459988"/>
              <a:gd name="connsiteY76" fmla="*/ 5129396 h 5753325"/>
              <a:gd name="connsiteX77" fmla="*/ 2538773 w 6459988"/>
              <a:gd name="connsiteY77" fmla="*/ 5313397 h 5753325"/>
              <a:gd name="connsiteX78" fmla="*/ 2014500 w 6459988"/>
              <a:gd name="connsiteY78" fmla="*/ 5519744 h 5753325"/>
              <a:gd name="connsiteX79" fmla="*/ 1934391 w 6459988"/>
              <a:gd name="connsiteY79" fmla="*/ 5591335 h 5753325"/>
              <a:gd name="connsiteX80" fmla="*/ 1892550 w 6459988"/>
              <a:gd name="connsiteY80" fmla="*/ 5649708 h 5753325"/>
              <a:gd name="connsiteX81" fmla="*/ 1854769 w 6459988"/>
              <a:gd name="connsiteY81" fmla="*/ 5647691 h 5753325"/>
              <a:gd name="connsiteX82" fmla="*/ 1809461 w 6459988"/>
              <a:gd name="connsiteY82" fmla="*/ 5648628 h 5753325"/>
              <a:gd name="connsiteX83" fmla="*/ 1745150 w 6459988"/>
              <a:gd name="connsiteY83" fmla="*/ 5693879 h 5753325"/>
              <a:gd name="connsiteX84" fmla="*/ 1713375 w 6459988"/>
              <a:gd name="connsiteY84" fmla="*/ 5684672 h 5753325"/>
              <a:gd name="connsiteX85" fmla="*/ 1707808 w 6459988"/>
              <a:gd name="connsiteY85" fmla="*/ 5682611 h 5753325"/>
              <a:gd name="connsiteX86" fmla="*/ 1679313 w 6459988"/>
              <a:gd name="connsiteY86" fmla="*/ 5672360 h 5753325"/>
              <a:gd name="connsiteX87" fmla="*/ 1646933 w 6459988"/>
              <a:gd name="connsiteY87" fmla="*/ 5666227 h 5753325"/>
              <a:gd name="connsiteX88" fmla="*/ 1610055 w 6459988"/>
              <a:gd name="connsiteY88" fmla="*/ 5673643 h 5753325"/>
              <a:gd name="connsiteX89" fmla="*/ 1437641 w 6459988"/>
              <a:gd name="connsiteY89" fmla="*/ 5723266 h 5753325"/>
              <a:gd name="connsiteX90" fmla="*/ 1332869 w 6459988"/>
              <a:gd name="connsiteY90" fmla="*/ 5744752 h 5753325"/>
              <a:gd name="connsiteX91" fmla="*/ 1290525 w 6459988"/>
              <a:gd name="connsiteY91" fmla="*/ 5740036 h 5753325"/>
              <a:gd name="connsiteX92" fmla="*/ 1233107 w 6459988"/>
              <a:gd name="connsiteY92" fmla="*/ 5742106 h 5753325"/>
              <a:gd name="connsiteX93" fmla="*/ 1214532 w 6459988"/>
              <a:gd name="connsiteY93" fmla="*/ 5753325 h 5753325"/>
              <a:gd name="connsiteX94" fmla="*/ 1199955 w 6459988"/>
              <a:gd name="connsiteY94" fmla="*/ 5744831 h 5753325"/>
              <a:gd name="connsiteX95" fmla="*/ 1162337 w 6459988"/>
              <a:gd name="connsiteY95" fmla="*/ 5738048 h 5753325"/>
              <a:gd name="connsiteX96" fmla="*/ 1053457 w 6459988"/>
              <a:gd name="connsiteY96" fmla="*/ 5688676 h 5753325"/>
              <a:gd name="connsiteX97" fmla="*/ 1025798 w 6459988"/>
              <a:gd name="connsiteY97" fmla="*/ 5673166 h 5753325"/>
              <a:gd name="connsiteX98" fmla="*/ 947900 w 6459988"/>
              <a:gd name="connsiteY98" fmla="*/ 5657848 h 5753325"/>
              <a:gd name="connsiteX99" fmla="*/ 815627 w 6459988"/>
              <a:gd name="connsiteY99" fmla="*/ 5642557 h 5753325"/>
              <a:gd name="connsiteX100" fmla="*/ 788251 w 6459988"/>
              <a:gd name="connsiteY100" fmla="*/ 5637065 h 5753325"/>
              <a:gd name="connsiteX101" fmla="*/ 767822 w 6459988"/>
              <a:gd name="connsiteY101" fmla="*/ 5623450 h 5753325"/>
              <a:gd name="connsiteX102" fmla="*/ 765791 w 6459988"/>
              <a:gd name="connsiteY102" fmla="*/ 5612539 h 5753325"/>
              <a:gd name="connsiteX103" fmla="*/ 751230 w 6459988"/>
              <a:gd name="connsiteY103" fmla="*/ 5608092 h 5753325"/>
              <a:gd name="connsiteX104" fmla="*/ 748008 w 6459988"/>
              <a:gd name="connsiteY104" fmla="*/ 5605052 h 5753325"/>
              <a:gd name="connsiteX105" fmla="*/ 728871 w 6459988"/>
              <a:gd name="connsiteY105" fmla="*/ 5589469 h 5753325"/>
              <a:gd name="connsiteX106" fmla="*/ 671898 w 6459988"/>
              <a:gd name="connsiteY106" fmla="*/ 5602363 h 5753325"/>
              <a:gd name="connsiteX107" fmla="*/ 615065 w 6459988"/>
              <a:gd name="connsiteY107" fmla="*/ 5580257 h 5753325"/>
              <a:gd name="connsiteX108" fmla="*/ 355785 w 6459988"/>
              <a:gd name="connsiteY108" fmla="*/ 5514383 h 5753325"/>
              <a:gd name="connsiteX109" fmla="*/ 102269 w 6459988"/>
              <a:gd name="connsiteY109" fmla="*/ 5524347 h 5753325"/>
              <a:gd name="connsiteX110" fmla="*/ 13160 w 6459988"/>
              <a:gd name="connsiteY110" fmla="*/ 5514159 h 5753325"/>
              <a:gd name="connsiteX111" fmla="*/ 0 w 6459988"/>
              <a:gd name="connsiteY111" fmla="*/ 5511735 h 5753325"/>
              <a:gd name="connsiteX112" fmla="*/ 0 w 6459988"/>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75685 w 6447632"/>
              <a:gd name="connsiteY6" fmla="*/ 535865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447445 w 6447632"/>
              <a:gd name="connsiteY10" fmla="*/ 780003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75685 w 6447632"/>
              <a:gd name="connsiteY6" fmla="*/ 535865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362266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05877 w 6447632"/>
              <a:gd name="connsiteY14" fmla="*/ 1026728 h 5753325"/>
              <a:gd name="connsiteX15" fmla="*/ 6362266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05877 w 6447632"/>
              <a:gd name="connsiteY13" fmla="*/ 1026728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405877 w 6447632"/>
              <a:gd name="connsiteY13" fmla="*/ 1026728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04423 w 6447632"/>
              <a:gd name="connsiteY7" fmla="*/ 582623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20797 w 6447632"/>
              <a:gd name="connsiteY14" fmla="*/ 1146964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09888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20797 w 6447632"/>
              <a:gd name="connsiteY14" fmla="*/ 1146964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3456"/>
              <a:gd name="connsiteY0" fmla="*/ 0 h 5753325"/>
              <a:gd name="connsiteX1" fmla="*/ 6438980 w 6443456"/>
              <a:gd name="connsiteY1" fmla="*/ 0 h 5753325"/>
              <a:gd name="connsiteX2" fmla="*/ 6439047 w 6443456"/>
              <a:gd name="connsiteY2" fmla="*/ 147 h 5753325"/>
              <a:gd name="connsiteX3" fmla="*/ 6443456 w 6443456"/>
              <a:gd name="connsiteY3" fmla="*/ 130105 h 5753325"/>
              <a:gd name="connsiteX4" fmla="*/ 6422751 w 6443456"/>
              <a:gd name="connsiteY4" fmla="*/ 174163 h 5753325"/>
              <a:gd name="connsiteX5" fmla="*/ 6396598 w 6443456"/>
              <a:gd name="connsiteY5" fmla="*/ 274847 h 5753325"/>
              <a:gd name="connsiteX6" fmla="*/ 6337615 w 6443456"/>
              <a:gd name="connsiteY6" fmla="*/ 471794 h 5753325"/>
              <a:gd name="connsiteX7" fmla="*/ 6304423 w 6443456"/>
              <a:gd name="connsiteY7" fmla="*/ 582623 h 5753325"/>
              <a:gd name="connsiteX8" fmla="*/ 6303977 w 6443456"/>
              <a:gd name="connsiteY8" fmla="*/ 664291 h 5753325"/>
              <a:gd name="connsiteX9" fmla="*/ 6299372 w 6443456"/>
              <a:gd name="connsiteY9" fmla="*/ 697330 h 5753325"/>
              <a:gd name="connsiteX10" fmla="*/ 6309888 w 6443456"/>
              <a:gd name="connsiteY10" fmla="*/ 754001 h 5753325"/>
              <a:gd name="connsiteX11" fmla="*/ 6339879 w 6443456"/>
              <a:gd name="connsiteY11" fmla="*/ 811136 h 5753325"/>
              <a:gd name="connsiteX12" fmla="*/ 6330065 w 6443456"/>
              <a:gd name="connsiteY12" fmla="*/ 893399 h 5753325"/>
              <a:gd name="connsiteX13" fmla="*/ 6328618 w 6443456"/>
              <a:gd name="connsiteY13" fmla="*/ 1009766 h 5753325"/>
              <a:gd name="connsiteX14" fmla="*/ 6320797 w 6443456"/>
              <a:gd name="connsiteY14" fmla="*/ 1146964 h 5753325"/>
              <a:gd name="connsiteX15" fmla="*/ 6334400 w 6443456"/>
              <a:gd name="connsiteY15" fmla="*/ 1280757 h 5753325"/>
              <a:gd name="connsiteX16" fmla="*/ 6356023 w 6443456"/>
              <a:gd name="connsiteY16" fmla="*/ 1356227 h 5753325"/>
              <a:gd name="connsiteX17" fmla="*/ 6356157 w 6443456"/>
              <a:gd name="connsiteY17" fmla="*/ 1361967 h 5753325"/>
              <a:gd name="connsiteX18" fmla="*/ 6350613 w 6443456"/>
              <a:gd name="connsiteY18" fmla="*/ 1393569 h 5753325"/>
              <a:gd name="connsiteX19" fmla="*/ 6357062 w 6443456"/>
              <a:gd name="connsiteY19" fmla="*/ 1444071 h 5753325"/>
              <a:gd name="connsiteX20" fmla="*/ 6364832 w 6443456"/>
              <a:gd name="connsiteY20" fmla="*/ 1478763 h 5753325"/>
              <a:gd name="connsiteX21" fmla="*/ 6369745 w 6443456"/>
              <a:gd name="connsiteY21" fmla="*/ 1495680 h 5753325"/>
              <a:gd name="connsiteX22" fmla="*/ 6370898 w 6443456"/>
              <a:gd name="connsiteY22" fmla="*/ 1513331 h 5753325"/>
              <a:gd name="connsiteX23" fmla="*/ 6339773 w 6443456"/>
              <a:gd name="connsiteY23" fmla="*/ 1527414 h 5753325"/>
              <a:gd name="connsiteX24" fmla="*/ 6321854 w 6443456"/>
              <a:gd name="connsiteY24" fmla="*/ 1635366 h 5753325"/>
              <a:gd name="connsiteX25" fmla="*/ 6299489 w 6443456"/>
              <a:gd name="connsiteY25" fmla="*/ 1784860 h 5753325"/>
              <a:gd name="connsiteX26" fmla="*/ 6267878 w 6443456"/>
              <a:gd name="connsiteY26" fmla="*/ 1858572 h 5753325"/>
              <a:gd name="connsiteX27" fmla="*/ 6251146 w 6443456"/>
              <a:gd name="connsiteY27" fmla="*/ 1926167 h 5753325"/>
              <a:gd name="connsiteX28" fmla="*/ 6210686 w 6443456"/>
              <a:gd name="connsiteY28" fmla="*/ 2014834 h 5753325"/>
              <a:gd name="connsiteX29" fmla="*/ 6106652 w 6443456"/>
              <a:gd name="connsiteY29" fmla="*/ 2150572 h 5753325"/>
              <a:gd name="connsiteX30" fmla="*/ 6097813 w 6443456"/>
              <a:gd name="connsiteY30" fmla="*/ 2172208 h 5753325"/>
              <a:gd name="connsiteX31" fmla="*/ 6095990 w 6443456"/>
              <a:gd name="connsiteY31" fmla="*/ 2181185 h 5753325"/>
              <a:gd name="connsiteX32" fmla="*/ 6090126 w 6443456"/>
              <a:gd name="connsiteY32" fmla="*/ 2192533 h 5753325"/>
              <a:gd name="connsiteX33" fmla="*/ 6089503 w 6443456"/>
              <a:gd name="connsiteY33" fmla="*/ 2192543 h 5753325"/>
              <a:gd name="connsiteX34" fmla="*/ 6084946 w 6443456"/>
              <a:gd name="connsiteY34" fmla="*/ 2203694 h 5753325"/>
              <a:gd name="connsiteX35" fmla="*/ 5987861 w 6443456"/>
              <a:gd name="connsiteY35" fmla="*/ 2304868 h 5753325"/>
              <a:gd name="connsiteX36" fmla="*/ 5973439 w 6443456"/>
              <a:gd name="connsiteY36" fmla="*/ 2385635 h 5753325"/>
              <a:gd name="connsiteX37" fmla="*/ 5916727 w 6443456"/>
              <a:gd name="connsiteY37" fmla="*/ 2458777 h 5753325"/>
              <a:gd name="connsiteX38" fmla="*/ 5856524 w 6443456"/>
              <a:gd name="connsiteY38" fmla="*/ 2583281 h 5753325"/>
              <a:gd name="connsiteX39" fmla="*/ 5838091 w 6443456"/>
              <a:gd name="connsiteY39" fmla="*/ 2753474 h 5753325"/>
              <a:gd name="connsiteX40" fmla="*/ 5744296 w 6443456"/>
              <a:gd name="connsiteY40" fmla="*/ 2893276 h 5753325"/>
              <a:gd name="connsiteX41" fmla="*/ 5682522 w 6443456"/>
              <a:gd name="connsiteY41" fmla="*/ 3044368 h 5753325"/>
              <a:gd name="connsiteX42" fmla="*/ 5557886 w 6443456"/>
              <a:gd name="connsiteY42" fmla="*/ 3304853 h 5753325"/>
              <a:gd name="connsiteX43" fmla="*/ 5483942 w 6443456"/>
              <a:gd name="connsiteY43" fmla="*/ 3416604 h 5753325"/>
              <a:gd name="connsiteX44" fmla="*/ 5461007 w 6443456"/>
              <a:gd name="connsiteY44" fmla="*/ 3503742 h 5753325"/>
              <a:gd name="connsiteX45" fmla="*/ 5437889 w 6443456"/>
              <a:gd name="connsiteY45" fmla="*/ 3559927 h 5753325"/>
              <a:gd name="connsiteX46" fmla="*/ 5432770 w 6443456"/>
              <a:gd name="connsiteY46" fmla="*/ 3562948 h 5753325"/>
              <a:gd name="connsiteX47" fmla="*/ 5406795 w 6443456"/>
              <a:gd name="connsiteY47" fmla="*/ 3578594 h 5753325"/>
              <a:gd name="connsiteX48" fmla="*/ 5381495 w 6443456"/>
              <a:gd name="connsiteY48" fmla="*/ 3599883 h 5753325"/>
              <a:gd name="connsiteX49" fmla="*/ 5363689 w 6443456"/>
              <a:gd name="connsiteY49" fmla="*/ 3633299 h 5753325"/>
              <a:gd name="connsiteX50" fmla="*/ 5291870 w 6443456"/>
              <a:gd name="connsiteY50" fmla="*/ 3799039 h 5753325"/>
              <a:gd name="connsiteX51" fmla="*/ 5241600 w 6443456"/>
              <a:gd name="connsiteY51" fmla="*/ 3894238 h 5753325"/>
              <a:gd name="connsiteX52" fmla="*/ 5211041 w 6443456"/>
              <a:gd name="connsiteY52" fmla="*/ 3924184 h 5753325"/>
              <a:gd name="connsiteX53" fmla="*/ 5176073 w 6443456"/>
              <a:gd name="connsiteY53" fmla="*/ 3970179 h 5753325"/>
              <a:gd name="connsiteX54" fmla="*/ 5172826 w 6443456"/>
              <a:gd name="connsiteY54" fmla="*/ 3991773 h 5753325"/>
              <a:gd name="connsiteX55" fmla="*/ 5157053 w 6443456"/>
              <a:gd name="connsiteY55" fmla="*/ 3997708 h 5753325"/>
              <a:gd name="connsiteX56" fmla="*/ 5127922 w 6443456"/>
              <a:gd name="connsiteY56" fmla="*/ 4022660 h 5753325"/>
              <a:gd name="connsiteX57" fmla="*/ 5020872 w 6443456"/>
              <a:gd name="connsiteY57" fmla="*/ 4075951 h 5753325"/>
              <a:gd name="connsiteX58" fmla="*/ 4991410 w 6443456"/>
              <a:gd name="connsiteY58" fmla="*/ 4087598 h 5753325"/>
              <a:gd name="connsiteX59" fmla="*/ 4930112 w 6443456"/>
              <a:gd name="connsiteY59" fmla="*/ 4138459 h 5753325"/>
              <a:gd name="connsiteX60" fmla="*/ 4834224 w 6443456"/>
              <a:gd name="connsiteY60" fmla="*/ 4231643 h 5753325"/>
              <a:gd name="connsiteX61" fmla="*/ 4812599 w 6443456"/>
              <a:gd name="connsiteY61" fmla="*/ 4249449 h 5753325"/>
              <a:gd name="connsiteX62" fmla="*/ 4789188 w 6443456"/>
              <a:gd name="connsiteY62" fmla="*/ 4256678 h 5753325"/>
              <a:gd name="connsiteX63" fmla="*/ 4779554 w 6443456"/>
              <a:gd name="connsiteY63" fmla="*/ 4251313 h 5753325"/>
              <a:gd name="connsiteX64" fmla="*/ 4766885 w 6443456"/>
              <a:gd name="connsiteY64" fmla="*/ 4259812 h 5753325"/>
              <a:gd name="connsiteX65" fmla="*/ 4762510 w 6443456"/>
              <a:gd name="connsiteY65" fmla="*/ 4260383 h 5753325"/>
              <a:gd name="connsiteX66" fmla="*/ 4738416 w 6443456"/>
              <a:gd name="connsiteY66" fmla="*/ 4265355 h 5753325"/>
              <a:gd name="connsiteX67" fmla="*/ 4712007 w 6443456"/>
              <a:gd name="connsiteY67" fmla="*/ 4317892 h 5753325"/>
              <a:gd name="connsiteX68" fmla="*/ 4658930 w 6443456"/>
              <a:gd name="connsiteY68" fmla="*/ 4348041 h 5753325"/>
              <a:gd name="connsiteX69" fmla="*/ 4443526 w 6443456"/>
              <a:gd name="connsiteY69" fmla="*/ 4507851 h 5753325"/>
              <a:gd name="connsiteX70" fmla="*/ 4289766 w 6443456"/>
              <a:gd name="connsiteY70" fmla="*/ 4711450 h 5753325"/>
              <a:gd name="connsiteX71" fmla="*/ 4150870 w 6443456"/>
              <a:gd name="connsiteY71" fmla="*/ 4818480 h 5753325"/>
              <a:gd name="connsiteX72" fmla="*/ 4006639 w 6443456"/>
              <a:gd name="connsiteY72" fmla="*/ 4933815 h 5753325"/>
              <a:gd name="connsiteX73" fmla="*/ 3298210 w 6443456"/>
              <a:gd name="connsiteY73" fmla="*/ 5070790 h 5753325"/>
              <a:gd name="connsiteX74" fmla="*/ 2947678 w 6443456"/>
              <a:gd name="connsiteY74" fmla="*/ 5117869 h 5753325"/>
              <a:gd name="connsiteX75" fmla="*/ 2822169 w 6443456"/>
              <a:gd name="connsiteY75" fmla="*/ 5129396 h 5753325"/>
              <a:gd name="connsiteX76" fmla="*/ 2538773 w 6443456"/>
              <a:gd name="connsiteY76" fmla="*/ 5313397 h 5753325"/>
              <a:gd name="connsiteX77" fmla="*/ 2014500 w 6443456"/>
              <a:gd name="connsiteY77" fmla="*/ 5519744 h 5753325"/>
              <a:gd name="connsiteX78" fmla="*/ 1934391 w 6443456"/>
              <a:gd name="connsiteY78" fmla="*/ 5591335 h 5753325"/>
              <a:gd name="connsiteX79" fmla="*/ 1892550 w 6443456"/>
              <a:gd name="connsiteY79" fmla="*/ 5649708 h 5753325"/>
              <a:gd name="connsiteX80" fmla="*/ 1854769 w 6443456"/>
              <a:gd name="connsiteY80" fmla="*/ 5647691 h 5753325"/>
              <a:gd name="connsiteX81" fmla="*/ 1809461 w 6443456"/>
              <a:gd name="connsiteY81" fmla="*/ 5648628 h 5753325"/>
              <a:gd name="connsiteX82" fmla="*/ 1745150 w 6443456"/>
              <a:gd name="connsiteY82" fmla="*/ 5693879 h 5753325"/>
              <a:gd name="connsiteX83" fmla="*/ 1713375 w 6443456"/>
              <a:gd name="connsiteY83" fmla="*/ 5684672 h 5753325"/>
              <a:gd name="connsiteX84" fmla="*/ 1707808 w 6443456"/>
              <a:gd name="connsiteY84" fmla="*/ 5682611 h 5753325"/>
              <a:gd name="connsiteX85" fmla="*/ 1679313 w 6443456"/>
              <a:gd name="connsiteY85" fmla="*/ 5672360 h 5753325"/>
              <a:gd name="connsiteX86" fmla="*/ 1646933 w 6443456"/>
              <a:gd name="connsiteY86" fmla="*/ 5666227 h 5753325"/>
              <a:gd name="connsiteX87" fmla="*/ 1610055 w 6443456"/>
              <a:gd name="connsiteY87" fmla="*/ 5673643 h 5753325"/>
              <a:gd name="connsiteX88" fmla="*/ 1437641 w 6443456"/>
              <a:gd name="connsiteY88" fmla="*/ 5723266 h 5753325"/>
              <a:gd name="connsiteX89" fmla="*/ 1332869 w 6443456"/>
              <a:gd name="connsiteY89" fmla="*/ 5744752 h 5753325"/>
              <a:gd name="connsiteX90" fmla="*/ 1290525 w 6443456"/>
              <a:gd name="connsiteY90" fmla="*/ 5740036 h 5753325"/>
              <a:gd name="connsiteX91" fmla="*/ 1233107 w 6443456"/>
              <a:gd name="connsiteY91" fmla="*/ 5742106 h 5753325"/>
              <a:gd name="connsiteX92" fmla="*/ 1214532 w 6443456"/>
              <a:gd name="connsiteY92" fmla="*/ 5753325 h 5753325"/>
              <a:gd name="connsiteX93" fmla="*/ 1199955 w 6443456"/>
              <a:gd name="connsiteY93" fmla="*/ 5744831 h 5753325"/>
              <a:gd name="connsiteX94" fmla="*/ 1162337 w 6443456"/>
              <a:gd name="connsiteY94" fmla="*/ 5738048 h 5753325"/>
              <a:gd name="connsiteX95" fmla="*/ 1053457 w 6443456"/>
              <a:gd name="connsiteY95" fmla="*/ 5688676 h 5753325"/>
              <a:gd name="connsiteX96" fmla="*/ 1025798 w 6443456"/>
              <a:gd name="connsiteY96" fmla="*/ 5673166 h 5753325"/>
              <a:gd name="connsiteX97" fmla="*/ 947900 w 6443456"/>
              <a:gd name="connsiteY97" fmla="*/ 5657848 h 5753325"/>
              <a:gd name="connsiteX98" fmla="*/ 815627 w 6443456"/>
              <a:gd name="connsiteY98" fmla="*/ 5642557 h 5753325"/>
              <a:gd name="connsiteX99" fmla="*/ 788251 w 6443456"/>
              <a:gd name="connsiteY99" fmla="*/ 5637065 h 5753325"/>
              <a:gd name="connsiteX100" fmla="*/ 767822 w 6443456"/>
              <a:gd name="connsiteY100" fmla="*/ 5623450 h 5753325"/>
              <a:gd name="connsiteX101" fmla="*/ 765791 w 6443456"/>
              <a:gd name="connsiteY101" fmla="*/ 5612539 h 5753325"/>
              <a:gd name="connsiteX102" fmla="*/ 751230 w 6443456"/>
              <a:gd name="connsiteY102" fmla="*/ 5608092 h 5753325"/>
              <a:gd name="connsiteX103" fmla="*/ 748008 w 6443456"/>
              <a:gd name="connsiteY103" fmla="*/ 5605052 h 5753325"/>
              <a:gd name="connsiteX104" fmla="*/ 728871 w 6443456"/>
              <a:gd name="connsiteY104" fmla="*/ 5589469 h 5753325"/>
              <a:gd name="connsiteX105" fmla="*/ 671898 w 6443456"/>
              <a:gd name="connsiteY105" fmla="*/ 5602363 h 5753325"/>
              <a:gd name="connsiteX106" fmla="*/ 615065 w 6443456"/>
              <a:gd name="connsiteY106" fmla="*/ 5580257 h 5753325"/>
              <a:gd name="connsiteX107" fmla="*/ 355785 w 6443456"/>
              <a:gd name="connsiteY107" fmla="*/ 5514383 h 5753325"/>
              <a:gd name="connsiteX108" fmla="*/ 102269 w 6443456"/>
              <a:gd name="connsiteY108" fmla="*/ 5524347 h 5753325"/>
              <a:gd name="connsiteX109" fmla="*/ 13160 w 6443456"/>
              <a:gd name="connsiteY109" fmla="*/ 5514159 h 5753325"/>
              <a:gd name="connsiteX110" fmla="*/ 0 w 6443456"/>
              <a:gd name="connsiteY110" fmla="*/ 5511735 h 5753325"/>
              <a:gd name="connsiteX111" fmla="*/ 0 w 6443456"/>
              <a:gd name="connsiteY111" fmla="*/ 0 h 5753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6443456" h="5753325">
                <a:moveTo>
                  <a:pt x="0" y="0"/>
                </a:moveTo>
                <a:lnTo>
                  <a:pt x="6438980" y="0"/>
                </a:lnTo>
                <a:cubicBezTo>
                  <a:pt x="6439002" y="49"/>
                  <a:pt x="6439025" y="98"/>
                  <a:pt x="6439047" y="147"/>
                </a:cubicBezTo>
                <a:lnTo>
                  <a:pt x="6443456" y="130105"/>
                </a:lnTo>
                <a:cubicBezTo>
                  <a:pt x="6430828" y="154008"/>
                  <a:pt x="6411458" y="168030"/>
                  <a:pt x="6422751" y="174163"/>
                </a:cubicBezTo>
                <a:cubicBezTo>
                  <a:pt x="6418487" y="214830"/>
                  <a:pt x="6390727" y="235497"/>
                  <a:pt x="6396598" y="274847"/>
                </a:cubicBezTo>
                <a:cubicBezTo>
                  <a:pt x="6403386" y="335822"/>
                  <a:pt x="6333127" y="414969"/>
                  <a:pt x="6337615" y="471794"/>
                </a:cubicBezTo>
                <a:cubicBezTo>
                  <a:pt x="6324407" y="534783"/>
                  <a:pt x="6296331" y="556933"/>
                  <a:pt x="6304423" y="582623"/>
                </a:cubicBezTo>
                <a:cubicBezTo>
                  <a:pt x="6293676" y="611941"/>
                  <a:pt x="6296956" y="631352"/>
                  <a:pt x="6303977" y="664291"/>
                </a:cubicBezTo>
                <a:cubicBezTo>
                  <a:pt x="6302444" y="677879"/>
                  <a:pt x="6301462" y="685268"/>
                  <a:pt x="6299372" y="697330"/>
                </a:cubicBezTo>
                <a:cubicBezTo>
                  <a:pt x="6314387" y="714913"/>
                  <a:pt x="6313827" y="721408"/>
                  <a:pt x="6309888" y="754001"/>
                </a:cubicBezTo>
                <a:cubicBezTo>
                  <a:pt x="6306930" y="769492"/>
                  <a:pt x="6343751" y="814234"/>
                  <a:pt x="6339879" y="811136"/>
                </a:cubicBezTo>
                <a:lnTo>
                  <a:pt x="6330065" y="893399"/>
                </a:lnTo>
                <a:cubicBezTo>
                  <a:pt x="6341065" y="929331"/>
                  <a:pt x="6340586" y="969703"/>
                  <a:pt x="6328618" y="1009766"/>
                </a:cubicBezTo>
                <a:cubicBezTo>
                  <a:pt x="6286987" y="1110847"/>
                  <a:pt x="6336677" y="1067927"/>
                  <a:pt x="6320797" y="1146964"/>
                </a:cubicBezTo>
                <a:cubicBezTo>
                  <a:pt x="6308238" y="1199586"/>
                  <a:pt x="6355190" y="1221191"/>
                  <a:pt x="6334400" y="1280757"/>
                </a:cubicBezTo>
                <a:lnTo>
                  <a:pt x="6356023" y="1356227"/>
                </a:lnTo>
                <a:cubicBezTo>
                  <a:pt x="6356068" y="1358140"/>
                  <a:pt x="6356112" y="1360054"/>
                  <a:pt x="6356157" y="1361967"/>
                </a:cubicBezTo>
                <a:cubicBezTo>
                  <a:pt x="6355533" y="1373512"/>
                  <a:pt x="6353847" y="1384370"/>
                  <a:pt x="6350613" y="1393569"/>
                </a:cubicBezTo>
                <a:cubicBezTo>
                  <a:pt x="6364468" y="1383914"/>
                  <a:pt x="6345614" y="1435855"/>
                  <a:pt x="6357062" y="1444071"/>
                </a:cubicBezTo>
                <a:cubicBezTo>
                  <a:pt x="6366618" y="1448518"/>
                  <a:pt x="6363125" y="1465312"/>
                  <a:pt x="6364832" y="1478763"/>
                </a:cubicBezTo>
                <a:cubicBezTo>
                  <a:pt x="6367033" y="1481449"/>
                  <a:pt x="6368644" y="1487606"/>
                  <a:pt x="6369745" y="1495680"/>
                </a:cubicBezTo>
                <a:cubicBezTo>
                  <a:pt x="6370129" y="1501564"/>
                  <a:pt x="6370514" y="1507447"/>
                  <a:pt x="6370898" y="1513331"/>
                </a:cubicBezTo>
                <a:lnTo>
                  <a:pt x="6339773" y="1527414"/>
                </a:lnTo>
                <a:cubicBezTo>
                  <a:pt x="6334226" y="1566662"/>
                  <a:pt x="6321052" y="1604564"/>
                  <a:pt x="6321854" y="1635366"/>
                </a:cubicBezTo>
                <a:cubicBezTo>
                  <a:pt x="6320655" y="1701187"/>
                  <a:pt x="6292278" y="1721205"/>
                  <a:pt x="6299489" y="1784860"/>
                </a:cubicBezTo>
                <a:cubicBezTo>
                  <a:pt x="6294212" y="1831400"/>
                  <a:pt x="6277478" y="1829559"/>
                  <a:pt x="6267878" y="1858572"/>
                </a:cubicBezTo>
                <a:lnTo>
                  <a:pt x="6251146" y="1926167"/>
                </a:lnTo>
                <a:lnTo>
                  <a:pt x="6210686" y="2014834"/>
                </a:lnTo>
                <a:lnTo>
                  <a:pt x="6106652" y="2150572"/>
                </a:lnTo>
                <a:lnTo>
                  <a:pt x="6097813" y="2172208"/>
                </a:lnTo>
                <a:lnTo>
                  <a:pt x="6095990" y="2181185"/>
                </a:lnTo>
                <a:cubicBezTo>
                  <a:pt x="6094176" y="2187056"/>
                  <a:pt x="6092249" y="2190556"/>
                  <a:pt x="6090126" y="2192533"/>
                </a:cubicBezTo>
                <a:lnTo>
                  <a:pt x="6089503" y="2192543"/>
                </a:lnTo>
                <a:lnTo>
                  <a:pt x="6084946" y="2203694"/>
                </a:lnTo>
                <a:cubicBezTo>
                  <a:pt x="6068006" y="2222414"/>
                  <a:pt x="6006445" y="2274546"/>
                  <a:pt x="5987861" y="2304868"/>
                </a:cubicBezTo>
                <a:lnTo>
                  <a:pt x="5973439" y="2385635"/>
                </a:lnTo>
                <a:lnTo>
                  <a:pt x="5916727" y="2458777"/>
                </a:lnTo>
                <a:cubicBezTo>
                  <a:pt x="5897241" y="2491718"/>
                  <a:pt x="5869630" y="2534165"/>
                  <a:pt x="5856524" y="2583281"/>
                </a:cubicBezTo>
                <a:cubicBezTo>
                  <a:pt x="5857506" y="2592319"/>
                  <a:pt x="5833326" y="2744711"/>
                  <a:pt x="5838091" y="2753474"/>
                </a:cubicBezTo>
                <a:cubicBezTo>
                  <a:pt x="5785248" y="2871502"/>
                  <a:pt x="5778642" y="2803565"/>
                  <a:pt x="5744296" y="2893276"/>
                </a:cubicBezTo>
                <a:cubicBezTo>
                  <a:pt x="5695297" y="2988328"/>
                  <a:pt x="5724634" y="2958553"/>
                  <a:pt x="5682522" y="3044368"/>
                </a:cubicBezTo>
                <a:cubicBezTo>
                  <a:pt x="5632185" y="3125072"/>
                  <a:pt x="5597317" y="3217236"/>
                  <a:pt x="5557886" y="3304853"/>
                </a:cubicBezTo>
                <a:cubicBezTo>
                  <a:pt x="5482395" y="3325072"/>
                  <a:pt x="5519234" y="3371478"/>
                  <a:pt x="5483942" y="3416604"/>
                </a:cubicBezTo>
                <a:cubicBezTo>
                  <a:pt x="5462927" y="3437263"/>
                  <a:pt x="5484515" y="3475608"/>
                  <a:pt x="5461007" y="3503742"/>
                </a:cubicBezTo>
                <a:cubicBezTo>
                  <a:pt x="5452964" y="3510933"/>
                  <a:pt x="5447709" y="3554203"/>
                  <a:pt x="5437889" y="3559927"/>
                </a:cubicBezTo>
                <a:lnTo>
                  <a:pt x="5432770" y="3562948"/>
                </a:lnTo>
                <a:lnTo>
                  <a:pt x="5406795" y="3578594"/>
                </a:lnTo>
                <a:lnTo>
                  <a:pt x="5381495" y="3599883"/>
                </a:lnTo>
                <a:cubicBezTo>
                  <a:pt x="5373777" y="3608845"/>
                  <a:pt x="5367528" y="3619642"/>
                  <a:pt x="5363689" y="3633299"/>
                </a:cubicBezTo>
                <a:cubicBezTo>
                  <a:pt x="5370837" y="3689178"/>
                  <a:pt x="5280250" y="3728687"/>
                  <a:pt x="5291870" y="3799039"/>
                </a:cubicBezTo>
                <a:cubicBezTo>
                  <a:pt x="5291660" y="3823262"/>
                  <a:pt x="5263601" y="3888134"/>
                  <a:pt x="5241600" y="3894238"/>
                </a:cubicBezTo>
                <a:cubicBezTo>
                  <a:pt x="5232312" y="3906493"/>
                  <a:pt x="5231731" y="3924583"/>
                  <a:pt x="5211041" y="3924184"/>
                </a:cubicBezTo>
                <a:cubicBezTo>
                  <a:pt x="5184976" y="3926521"/>
                  <a:pt x="5198956" y="3986438"/>
                  <a:pt x="5176073" y="3970179"/>
                </a:cubicBezTo>
                <a:lnTo>
                  <a:pt x="5172826" y="3991773"/>
                </a:lnTo>
                <a:lnTo>
                  <a:pt x="5157053" y="3997708"/>
                </a:lnTo>
                <a:cubicBezTo>
                  <a:pt x="5140589" y="4003541"/>
                  <a:pt x="5128715" y="4008828"/>
                  <a:pt x="5127922" y="4022660"/>
                </a:cubicBezTo>
                <a:cubicBezTo>
                  <a:pt x="5105225" y="4035701"/>
                  <a:pt x="5043623" y="4065128"/>
                  <a:pt x="5020872" y="4075951"/>
                </a:cubicBezTo>
                <a:cubicBezTo>
                  <a:pt x="5006705" y="4069570"/>
                  <a:pt x="5001251" y="4081880"/>
                  <a:pt x="4991410" y="4087598"/>
                </a:cubicBezTo>
                <a:cubicBezTo>
                  <a:pt x="4974522" y="4085320"/>
                  <a:pt x="4937025" y="4121806"/>
                  <a:pt x="4930112" y="4138459"/>
                </a:cubicBezTo>
                <a:cubicBezTo>
                  <a:pt x="4918473" y="4190437"/>
                  <a:pt x="4844909" y="4190974"/>
                  <a:pt x="4834224" y="4231643"/>
                </a:cubicBezTo>
                <a:cubicBezTo>
                  <a:pt x="4827758" y="4239937"/>
                  <a:pt x="4820427" y="4245543"/>
                  <a:pt x="4812599" y="4249449"/>
                </a:cubicBezTo>
                <a:lnTo>
                  <a:pt x="4789188" y="4256678"/>
                </a:lnTo>
                <a:lnTo>
                  <a:pt x="4779554" y="4251313"/>
                </a:lnTo>
                <a:lnTo>
                  <a:pt x="4766885" y="4259812"/>
                </a:lnTo>
                <a:lnTo>
                  <a:pt x="4762510" y="4260383"/>
                </a:lnTo>
                <a:cubicBezTo>
                  <a:pt x="4754131" y="4261437"/>
                  <a:pt x="4745977" y="4262766"/>
                  <a:pt x="4738416" y="4265355"/>
                </a:cubicBezTo>
                <a:cubicBezTo>
                  <a:pt x="4764694" y="4302719"/>
                  <a:pt x="4678447" y="4293536"/>
                  <a:pt x="4712007" y="4317892"/>
                </a:cubicBezTo>
                <a:cubicBezTo>
                  <a:pt x="4675039" y="4338619"/>
                  <a:pt x="4716682" y="4356361"/>
                  <a:pt x="4658930" y="4348041"/>
                </a:cubicBezTo>
                <a:cubicBezTo>
                  <a:pt x="4614182" y="4379702"/>
                  <a:pt x="4505053" y="4447283"/>
                  <a:pt x="4443526" y="4507851"/>
                </a:cubicBezTo>
                <a:cubicBezTo>
                  <a:pt x="4410144" y="4540439"/>
                  <a:pt x="4338540" y="4659677"/>
                  <a:pt x="4289766" y="4711450"/>
                </a:cubicBezTo>
                <a:cubicBezTo>
                  <a:pt x="4238344" y="4747694"/>
                  <a:pt x="4215457" y="4807131"/>
                  <a:pt x="4150870" y="4818480"/>
                </a:cubicBezTo>
                <a:cubicBezTo>
                  <a:pt x="4103683" y="4855538"/>
                  <a:pt x="4148748" y="4891762"/>
                  <a:pt x="4006639" y="4933815"/>
                </a:cubicBezTo>
                <a:cubicBezTo>
                  <a:pt x="3736045" y="4990755"/>
                  <a:pt x="3474704" y="5040115"/>
                  <a:pt x="3298210" y="5070790"/>
                </a:cubicBezTo>
                <a:cubicBezTo>
                  <a:pt x="3121717" y="5101466"/>
                  <a:pt x="3041810" y="5115566"/>
                  <a:pt x="2947678" y="5117869"/>
                </a:cubicBezTo>
                <a:cubicBezTo>
                  <a:pt x="2853544" y="5120174"/>
                  <a:pt x="2858560" y="5135060"/>
                  <a:pt x="2822169" y="5129396"/>
                </a:cubicBezTo>
                <a:lnTo>
                  <a:pt x="2538773" y="5313397"/>
                </a:lnTo>
                <a:cubicBezTo>
                  <a:pt x="2405817" y="5334661"/>
                  <a:pt x="2144167" y="5431620"/>
                  <a:pt x="2014500" y="5519744"/>
                </a:cubicBezTo>
                <a:cubicBezTo>
                  <a:pt x="1982084" y="5541774"/>
                  <a:pt x="1956346" y="5565847"/>
                  <a:pt x="1934391" y="5591335"/>
                </a:cubicBezTo>
                <a:lnTo>
                  <a:pt x="1892550" y="5649708"/>
                </a:lnTo>
                <a:lnTo>
                  <a:pt x="1854769" y="5647691"/>
                </a:lnTo>
                <a:cubicBezTo>
                  <a:pt x="1838936" y="5647705"/>
                  <a:pt x="1823701" y="5648312"/>
                  <a:pt x="1809461" y="5648628"/>
                </a:cubicBezTo>
                <a:cubicBezTo>
                  <a:pt x="1834147" y="5698228"/>
                  <a:pt x="1737274" y="5633540"/>
                  <a:pt x="1745150" y="5693879"/>
                </a:cubicBezTo>
                <a:cubicBezTo>
                  <a:pt x="1734532" y="5692199"/>
                  <a:pt x="1724002" y="5688669"/>
                  <a:pt x="1713375" y="5684672"/>
                </a:cubicBezTo>
                <a:lnTo>
                  <a:pt x="1707808" y="5682611"/>
                </a:lnTo>
                <a:lnTo>
                  <a:pt x="1679313" y="5672360"/>
                </a:lnTo>
                <a:lnTo>
                  <a:pt x="1646933" y="5666227"/>
                </a:lnTo>
                <a:cubicBezTo>
                  <a:pt x="1635170" y="5665926"/>
                  <a:pt x="1622939" y="5667937"/>
                  <a:pt x="1610055" y="5673643"/>
                </a:cubicBezTo>
                <a:cubicBezTo>
                  <a:pt x="1571890" y="5714775"/>
                  <a:pt x="1484024" y="5669440"/>
                  <a:pt x="1437641" y="5723266"/>
                </a:cubicBezTo>
                <a:cubicBezTo>
                  <a:pt x="1418992" y="5738521"/>
                  <a:pt x="1351540" y="5757985"/>
                  <a:pt x="1332869" y="5744752"/>
                </a:cubicBezTo>
                <a:cubicBezTo>
                  <a:pt x="1317589" y="5745326"/>
                  <a:pt x="1303391" y="5756388"/>
                  <a:pt x="1290525" y="5740036"/>
                </a:cubicBezTo>
                <a:cubicBezTo>
                  <a:pt x="1272146" y="5721242"/>
                  <a:pt x="1235243" y="5770261"/>
                  <a:pt x="1233107" y="5742106"/>
                </a:cubicBezTo>
                <a:lnTo>
                  <a:pt x="1214532" y="5753325"/>
                </a:lnTo>
                <a:lnTo>
                  <a:pt x="1199955" y="5744831"/>
                </a:lnTo>
                <a:cubicBezTo>
                  <a:pt x="1185016" y="5735734"/>
                  <a:pt x="1173414" y="5729861"/>
                  <a:pt x="1162337" y="5738048"/>
                </a:cubicBezTo>
                <a:cubicBezTo>
                  <a:pt x="1137920" y="5728689"/>
                  <a:pt x="1076212" y="5699490"/>
                  <a:pt x="1053457" y="5688676"/>
                </a:cubicBezTo>
                <a:cubicBezTo>
                  <a:pt x="1049315" y="5673592"/>
                  <a:pt x="1036434" y="5677184"/>
                  <a:pt x="1025798" y="5673166"/>
                </a:cubicBezTo>
                <a:cubicBezTo>
                  <a:pt x="1016787" y="5658576"/>
                  <a:pt x="965030" y="5652626"/>
                  <a:pt x="947900" y="5657848"/>
                </a:cubicBezTo>
                <a:cubicBezTo>
                  <a:pt x="900757" y="5681878"/>
                  <a:pt x="853518" y="5624981"/>
                  <a:pt x="815627" y="5642557"/>
                </a:cubicBezTo>
                <a:cubicBezTo>
                  <a:pt x="805172" y="5642805"/>
                  <a:pt x="796221" y="5640669"/>
                  <a:pt x="788251" y="5637065"/>
                </a:cubicBezTo>
                <a:lnTo>
                  <a:pt x="767822" y="5623450"/>
                </a:lnTo>
                <a:lnTo>
                  <a:pt x="765791" y="5612539"/>
                </a:lnTo>
                <a:lnTo>
                  <a:pt x="751230" y="5608092"/>
                </a:lnTo>
                <a:lnTo>
                  <a:pt x="748008" y="5605052"/>
                </a:lnTo>
                <a:cubicBezTo>
                  <a:pt x="741868" y="5599203"/>
                  <a:pt x="735661" y="5593704"/>
                  <a:pt x="728871" y="5589469"/>
                </a:cubicBezTo>
                <a:cubicBezTo>
                  <a:pt x="717035" y="5633700"/>
                  <a:pt x="669153" y="5560747"/>
                  <a:pt x="671898" y="5602363"/>
                </a:cubicBezTo>
                <a:cubicBezTo>
                  <a:pt x="632522" y="5586794"/>
                  <a:pt x="645467" y="5630489"/>
                  <a:pt x="615065" y="5580257"/>
                </a:cubicBezTo>
                <a:cubicBezTo>
                  <a:pt x="562379" y="5565593"/>
                  <a:pt x="441250" y="5523701"/>
                  <a:pt x="355785" y="5514383"/>
                </a:cubicBezTo>
                <a:cubicBezTo>
                  <a:pt x="309622" y="5509152"/>
                  <a:pt x="172894" y="5529342"/>
                  <a:pt x="102269" y="5524347"/>
                </a:cubicBezTo>
                <a:cubicBezTo>
                  <a:pt x="72050" y="5515878"/>
                  <a:pt x="41939" y="5516649"/>
                  <a:pt x="13160" y="5514159"/>
                </a:cubicBezTo>
                <a:lnTo>
                  <a:pt x="0" y="551173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450FFE-04FE-E023-75DE-7412A9F7B77B}"/>
              </a:ext>
            </a:extLst>
          </p:cNvPr>
          <p:cNvSpPr>
            <a:spLocks noGrp="1"/>
          </p:cNvSpPr>
          <p:nvPr>
            <p:ph type="title"/>
          </p:nvPr>
        </p:nvSpPr>
        <p:spPr>
          <a:xfrm>
            <a:off x="838199" y="1068891"/>
            <a:ext cx="4259731" cy="1985085"/>
          </a:xfrm>
        </p:spPr>
        <p:txBody>
          <a:bodyPr vert="horz" lIns="91440" tIns="45720" rIns="91440" bIns="45720" rtlCol="0" anchor="b">
            <a:normAutofit/>
          </a:bodyPr>
          <a:lstStyle/>
          <a:p>
            <a:pPr algn="ctr"/>
            <a:r>
              <a:rPr lang="en-US" kern="1200">
                <a:solidFill>
                  <a:schemeClr val="tx1"/>
                </a:solidFill>
                <a:latin typeface="+mj-lt"/>
                <a:ea typeface="+mj-ea"/>
                <a:cs typeface="+mj-cs"/>
              </a:rPr>
              <a:t>Portfolio Website - Home</a:t>
            </a:r>
          </a:p>
        </p:txBody>
      </p:sp>
      <p:sp>
        <p:nvSpPr>
          <p:cNvPr id="30" name="Freeform: Shape 29">
            <a:extLst>
              <a:ext uri="{FF2B5EF4-FFF2-40B4-BE49-F238E27FC236}">
                <a16:creationId xmlns:a16="http://schemas.microsoft.com/office/drawing/2014/main" id="{CF93DC6C-1BFD-4414-BF23-471C8831C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664" y="3440576"/>
            <a:ext cx="4114800" cy="2675059"/>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Picture 6" descr="A picture containing text, screenshot, design&#10;&#10;Description automatically generated">
            <a:extLst>
              <a:ext uri="{FF2B5EF4-FFF2-40B4-BE49-F238E27FC236}">
                <a16:creationId xmlns:a16="http://schemas.microsoft.com/office/drawing/2014/main" id="{1DF8C3A4-9F23-09C3-08D2-8B713F362B71}"/>
              </a:ext>
            </a:extLst>
          </p:cNvPr>
          <p:cNvPicPr>
            <a:picLocks noChangeAspect="1"/>
          </p:cNvPicPr>
          <p:nvPr/>
        </p:nvPicPr>
        <p:blipFill>
          <a:blip r:embed="rId2"/>
          <a:stretch>
            <a:fillRect/>
          </a:stretch>
        </p:blipFill>
        <p:spPr>
          <a:xfrm>
            <a:off x="1049617" y="3725765"/>
            <a:ext cx="3836894" cy="2110291"/>
          </a:xfrm>
          <a:prstGeom prst="rect">
            <a:avLst/>
          </a:prstGeom>
        </p:spPr>
      </p:pic>
      <p:sp>
        <p:nvSpPr>
          <p:cNvPr id="32" name="Rectangle 6">
            <a:extLst>
              <a:ext uri="{FF2B5EF4-FFF2-40B4-BE49-F238E27FC236}">
                <a16:creationId xmlns:a16="http://schemas.microsoft.com/office/drawing/2014/main" id="{001928A5-13A8-4372-8A77-BCAAE5553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4188" y="5840345"/>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356CD04-45F5-A4D2-B35E-F0C02DD2B0E5}"/>
              </a:ext>
            </a:extLst>
          </p:cNvPr>
          <p:cNvSpPr txBox="1"/>
          <p:nvPr/>
        </p:nvSpPr>
        <p:spPr>
          <a:xfrm>
            <a:off x="6586415" y="723153"/>
            <a:ext cx="4555782" cy="5392482"/>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a:t>Key Features:</a:t>
            </a:r>
          </a:p>
          <a:p>
            <a:pPr marL="285750" indent="-228600">
              <a:lnSpc>
                <a:spcPct val="90000"/>
              </a:lnSpc>
              <a:spcAft>
                <a:spcPts val="600"/>
              </a:spcAft>
              <a:buFont typeface="Arial" panose="020B0604020202020204" pitchFamily="34" charset="0"/>
              <a:buChar char="•"/>
            </a:pPr>
            <a:r>
              <a:rPr lang="en-US" sz="2000"/>
              <a:t>Rounded image.</a:t>
            </a:r>
          </a:p>
          <a:p>
            <a:pPr marL="285750" indent="-228600">
              <a:lnSpc>
                <a:spcPct val="90000"/>
              </a:lnSpc>
              <a:spcAft>
                <a:spcPts val="600"/>
              </a:spcAft>
              <a:buFont typeface="Arial" panose="020B0604020202020204" pitchFamily="34" charset="0"/>
              <a:buChar char="•"/>
            </a:pPr>
            <a:r>
              <a:rPr lang="en-US" sz="2000"/>
              <a:t>Animation on hover for the ”Welcome!” text</a:t>
            </a:r>
          </a:p>
          <a:p>
            <a:pPr marL="285750" indent="-228600">
              <a:lnSpc>
                <a:spcPct val="90000"/>
              </a:lnSpc>
              <a:spcAft>
                <a:spcPts val="600"/>
              </a:spcAft>
              <a:buFont typeface="Arial" panose="020B0604020202020204" pitchFamily="34" charset="0"/>
              <a:buChar char="•"/>
            </a:pPr>
            <a:r>
              <a:rPr lang="en-US" sz="2000"/>
              <a:t>Text box with decent spacing for the heading and content.</a:t>
            </a:r>
          </a:p>
        </p:txBody>
      </p:sp>
    </p:spTree>
    <p:extLst>
      <p:ext uri="{BB962C8B-B14F-4D97-AF65-F5344CB8AC3E}">
        <p14:creationId xmlns:p14="http://schemas.microsoft.com/office/powerpoint/2010/main" val="3408639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2B6F1E-1722-3074-0536-77B47373A90C}"/>
              </a:ext>
            </a:extLst>
          </p:cNvPr>
          <p:cNvSpPr>
            <a:spLocks noGrp="1"/>
          </p:cNvSpPr>
          <p:nvPr>
            <p:ph type="title"/>
          </p:nvPr>
        </p:nvSpPr>
        <p:spPr>
          <a:xfrm>
            <a:off x="838200" y="459863"/>
            <a:ext cx="10515600" cy="1004594"/>
          </a:xfrm>
        </p:spPr>
        <p:txBody>
          <a:bodyPr>
            <a:normAutofit/>
          </a:bodyPr>
          <a:lstStyle/>
          <a:p>
            <a:pPr algn="ctr"/>
            <a:r>
              <a:rPr lang="en-US" dirty="0">
                <a:solidFill>
                  <a:srgbClr val="FFFFFF"/>
                </a:solidFill>
              </a:rPr>
              <a:t>Initial design</a:t>
            </a: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F6782E6B-4411-6236-4F70-35004AAAB50E}"/>
              </a:ext>
            </a:extLst>
          </p:cNvPr>
          <p:cNvGraphicFramePr>
            <a:graphicFrameLocks noGrp="1"/>
          </p:cNvGraphicFramePr>
          <p:nvPr>
            <p:ph idx="1"/>
            <p:extLst>
              <p:ext uri="{D42A27DB-BD31-4B8C-83A1-F6EECF244321}">
                <p14:modId xmlns:p14="http://schemas.microsoft.com/office/powerpoint/2010/main" val="1958258750"/>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0769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03E036-BE4D-E251-FD44-3AA63EE69E88}"/>
              </a:ext>
            </a:extLst>
          </p:cNvPr>
          <p:cNvSpPr>
            <a:spLocks noGrp="1"/>
          </p:cNvSpPr>
          <p:nvPr>
            <p:ph type="title"/>
          </p:nvPr>
        </p:nvSpPr>
        <p:spPr>
          <a:xfrm>
            <a:off x="838200" y="459863"/>
            <a:ext cx="10515600" cy="1004594"/>
          </a:xfrm>
        </p:spPr>
        <p:txBody>
          <a:bodyPr>
            <a:normAutofit/>
          </a:bodyPr>
          <a:lstStyle/>
          <a:p>
            <a:pPr algn="ctr"/>
            <a:r>
              <a:rPr lang="en-US" dirty="0">
                <a:solidFill>
                  <a:srgbClr val="FFFFFF"/>
                </a:solidFill>
              </a:rPr>
              <a:t>Initial Design cont.</a:t>
            </a: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5BE2C6D7-FE91-48DE-F5D9-D4D1AC823886}"/>
              </a:ext>
            </a:extLst>
          </p:cNvPr>
          <p:cNvGraphicFramePr>
            <a:graphicFrameLocks noGrp="1"/>
          </p:cNvGraphicFramePr>
          <p:nvPr>
            <p:ph idx="1"/>
            <p:extLst>
              <p:ext uri="{D42A27DB-BD31-4B8C-83A1-F6EECF244321}">
                <p14:modId xmlns:p14="http://schemas.microsoft.com/office/powerpoint/2010/main" val="3672007131"/>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4688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E2599-8B12-C8B1-1EFA-0DD9FB124346}"/>
              </a:ext>
            </a:extLst>
          </p:cNvPr>
          <p:cNvSpPr>
            <a:spLocks noGrp="1"/>
          </p:cNvSpPr>
          <p:nvPr>
            <p:ph type="title"/>
          </p:nvPr>
        </p:nvSpPr>
        <p:spPr/>
        <p:txBody>
          <a:bodyPr/>
          <a:lstStyle/>
          <a:p>
            <a:r>
              <a:rPr lang="en-US" dirty="0"/>
              <a:t>Sitemap</a:t>
            </a:r>
          </a:p>
        </p:txBody>
      </p:sp>
      <p:pic>
        <p:nvPicPr>
          <p:cNvPr id="8" name="Picture 7" descr="A screenshot of a computer&#10;&#10;Description automatically generated with low confidence">
            <a:extLst>
              <a:ext uri="{FF2B5EF4-FFF2-40B4-BE49-F238E27FC236}">
                <a16:creationId xmlns:a16="http://schemas.microsoft.com/office/drawing/2014/main" id="{18041451-BF5A-1822-6A2F-4B1F150FEE75}"/>
              </a:ext>
            </a:extLst>
          </p:cNvPr>
          <p:cNvPicPr>
            <a:picLocks noChangeAspect="1"/>
          </p:cNvPicPr>
          <p:nvPr/>
        </p:nvPicPr>
        <p:blipFill>
          <a:blip r:embed="rId2"/>
          <a:stretch>
            <a:fillRect/>
          </a:stretch>
        </p:blipFill>
        <p:spPr>
          <a:xfrm>
            <a:off x="208084" y="1420598"/>
            <a:ext cx="11775831" cy="4878014"/>
          </a:xfrm>
          <a:prstGeom prst="rect">
            <a:avLst/>
          </a:prstGeom>
        </p:spPr>
      </p:pic>
    </p:spTree>
    <p:extLst>
      <p:ext uri="{BB962C8B-B14F-4D97-AF65-F5344CB8AC3E}">
        <p14:creationId xmlns:p14="http://schemas.microsoft.com/office/powerpoint/2010/main" val="2150561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7225E-8589-C885-4C0B-ADA6D626BD06}"/>
              </a:ext>
            </a:extLst>
          </p:cNvPr>
          <p:cNvSpPr>
            <a:spLocks noGrp="1"/>
          </p:cNvSpPr>
          <p:nvPr>
            <p:ph type="title"/>
          </p:nvPr>
        </p:nvSpPr>
        <p:spPr>
          <a:xfrm>
            <a:off x="838200" y="459863"/>
            <a:ext cx="10515600" cy="1004594"/>
          </a:xfrm>
        </p:spPr>
        <p:txBody>
          <a:bodyPr>
            <a:normAutofit/>
          </a:bodyPr>
          <a:lstStyle/>
          <a:p>
            <a:pPr algn="ctr"/>
            <a:r>
              <a:rPr lang="en-US">
                <a:solidFill>
                  <a:srgbClr val="FFFFFF"/>
                </a:solidFill>
              </a:rPr>
              <a:t>Shapes and images - Home</a:t>
            </a: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974CF87-7AD6-B973-119E-4D3BB11291EC}"/>
              </a:ext>
            </a:extLst>
          </p:cNvPr>
          <p:cNvGraphicFramePr>
            <a:graphicFrameLocks noGrp="1"/>
          </p:cNvGraphicFramePr>
          <p:nvPr>
            <p:ph idx="1"/>
            <p:extLst>
              <p:ext uri="{D42A27DB-BD31-4B8C-83A1-F6EECF244321}">
                <p14:modId xmlns:p14="http://schemas.microsoft.com/office/powerpoint/2010/main" val="1661313438"/>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6312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9FC6AC-4A12-4825-8ABE-0732B8EF4D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website&#10;&#10;Description automatically generated with medium confidence">
            <a:extLst>
              <a:ext uri="{FF2B5EF4-FFF2-40B4-BE49-F238E27FC236}">
                <a16:creationId xmlns:a16="http://schemas.microsoft.com/office/drawing/2014/main" id="{2DAF97CF-016D-E6F4-E035-F793EBC929B1}"/>
              </a:ext>
            </a:extLst>
          </p:cNvPr>
          <p:cNvPicPr>
            <a:picLocks noChangeAspect="1"/>
          </p:cNvPicPr>
          <p:nvPr/>
        </p:nvPicPr>
        <p:blipFill rotWithShape="1">
          <a:blip r:embed="rId2"/>
          <a:srcRect t="5983" r="1" b="15"/>
          <a:stretch/>
        </p:blipFill>
        <p:spPr>
          <a:xfrm>
            <a:off x="1" y="10"/>
            <a:ext cx="11862683"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p:spPr>
      </p:pic>
    </p:spTree>
    <p:extLst>
      <p:ext uri="{BB962C8B-B14F-4D97-AF65-F5344CB8AC3E}">
        <p14:creationId xmlns:p14="http://schemas.microsoft.com/office/powerpoint/2010/main" val="2742786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D82FF-0E1D-85F3-DE50-C59DABFF2D93}"/>
              </a:ext>
            </a:extLst>
          </p:cNvPr>
          <p:cNvSpPr>
            <a:spLocks noGrp="1"/>
          </p:cNvSpPr>
          <p:nvPr>
            <p:ph type="title"/>
          </p:nvPr>
        </p:nvSpPr>
        <p:spPr/>
        <p:txBody>
          <a:bodyPr/>
          <a:lstStyle/>
          <a:p>
            <a:r>
              <a:rPr lang="en-US" dirty="0"/>
              <a:t>Shapes and images - About</a:t>
            </a:r>
          </a:p>
        </p:txBody>
      </p:sp>
      <p:graphicFrame>
        <p:nvGraphicFramePr>
          <p:cNvPr id="5" name="Content Placeholder 2">
            <a:extLst>
              <a:ext uri="{FF2B5EF4-FFF2-40B4-BE49-F238E27FC236}">
                <a16:creationId xmlns:a16="http://schemas.microsoft.com/office/drawing/2014/main" id="{C3D51F07-949F-6D6C-89F1-B44B6DD8F38D}"/>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046734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3" name="Freeform: Shape 1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with medium confidence">
            <a:extLst>
              <a:ext uri="{FF2B5EF4-FFF2-40B4-BE49-F238E27FC236}">
                <a16:creationId xmlns:a16="http://schemas.microsoft.com/office/drawing/2014/main" id="{A48BB2EC-CE43-C6EF-258D-A31E41E76520}"/>
              </a:ext>
            </a:extLst>
          </p:cNvPr>
          <p:cNvPicPr>
            <a:picLocks noChangeAspect="1"/>
          </p:cNvPicPr>
          <p:nvPr/>
        </p:nvPicPr>
        <p:blipFill>
          <a:blip r:embed="rId2"/>
          <a:stretch>
            <a:fillRect/>
          </a:stretch>
        </p:blipFill>
        <p:spPr>
          <a:xfrm>
            <a:off x="1566678" y="643467"/>
            <a:ext cx="9058643" cy="5571065"/>
          </a:xfrm>
          <a:prstGeom prst="rect">
            <a:avLst/>
          </a:prstGeom>
          <a:ln>
            <a:noFill/>
          </a:ln>
        </p:spPr>
      </p:pic>
    </p:spTree>
    <p:extLst>
      <p:ext uri="{BB962C8B-B14F-4D97-AF65-F5344CB8AC3E}">
        <p14:creationId xmlns:p14="http://schemas.microsoft.com/office/powerpoint/2010/main" val="2775256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4D13696-C3BC-58CD-F0DC-A43321CEF932}"/>
              </a:ext>
            </a:extLst>
          </p:cNvPr>
          <p:cNvPicPr>
            <a:picLocks noChangeAspect="1"/>
          </p:cNvPicPr>
          <p:nvPr/>
        </p:nvPicPr>
        <p:blipFill rotWithShape="1">
          <a:blip r:embed="rId2">
            <a:alphaModFix amt="35000"/>
          </a:blip>
          <a:srcRect t="4205" b="11526"/>
          <a:stretch/>
        </p:blipFill>
        <p:spPr>
          <a:xfrm>
            <a:off x="20" y="10"/>
            <a:ext cx="12191980" cy="6857990"/>
          </a:xfrm>
          <a:prstGeom prst="rect">
            <a:avLst/>
          </a:prstGeom>
        </p:spPr>
      </p:pic>
      <p:sp>
        <p:nvSpPr>
          <p:cNvPr id="2" name="Title 1">
            <a:extLst>
              <a:ext uri="{FF2B5EF4-FFF2-40B4-BE49-F238E27FC236}">
                <a16:creationId xmlns:a16="http://schemas.microsoft.com/office/drawing/2014/main" id="{3831E38D-8473-93FA-9357-08C157AB50E2}"/>
              </a:ext>
            </a:extLst>
          </p:cNvPr>
          <p:cNvSpPr>
            <a:spLocks noGrp="1"/>
          </p:cNvSpPr>
          <p:nvPr>
            <p:ph type="title"/>
          </p:nvPr>
        </p:nvSpPr>
        <p:spPr>
          <a:xfrm>
            <a:off x="838200" y="365125"/>
            <a:ext cx="10515600" cy="1325563"/>
          </a:xfrm>
        </p:spPr>
        <p:txBody>
          <a:bodyPr>
            <a:normAutofit/>
          </a:bodyPr>
          <a:lstStyle/>
          <a:p>
            <a:r>
              <a:rPr lang="en-US">
                <a:solidFill>
                  <a:srgbClr val="FFFFFF"/>
                </a:solidFill>
              </a:rPr>
              <a:t>Shapes and Images - Blog</a:t>
            </a:r>
          </a:p>
        </p:txBody>
      </p:sp>
      <p:graphicFrame>
        <p:nvGraphicFramePr>
          <p:cNvPr id="5" name="Content Placeholder 2">
            <a:extLst>
              <a:ext uri="{FF2B5EF4-FFF2-40B4-BE49-F238E27FC236}">
                <a16:creationId xmlns:a16="http://schemas.microsoft.com/office/drawing/2014/main" id="{F8D530AE-813F-B48F-1A09-10A31A15497C}"/>
              </a:ext>
            </a:extLst>
          </p:cNvPr>
          <p:cNvGraphicFramePr>
            <a:graphicFrameLocks noGrp="1"/>
          </p:cNvGraphicFramePr>
          <p:nvPr>
            <p:ph idx="1"/>
            <p:extLst>
              <p:ext uri="{D42A27DB-BD31-4B8C-83A1-F6EECF244321}">
                <p14:modId xmlns:p14="http://schemas.microsoft.com/office/powerpoint/2010/main" val="90767731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27163260"/>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creenshot of a computer&#10;&#10;Description automatically generated with low confidence">
            <a:extLst>
              <a:ext uri="{FF2B5EF4-FFF2-40B4-BE49-F238E27FC236}">
                <a16:creationId xmlns:a16="http://schemas.microsoft.com/office/drawing/2014/main" id="{C9ACCA7F-7719-86F3-A2EA-6578E009CC76}"/>
              </a:ext>
            </a:extLst>
          </p:cNvPr>
          <p:cNvPicPr>
            <a:picLocks noChangeAspect="1"/>
          </p:cNvPicPr>
          <p:nvPr/>
        </p:nvPicPr>
        <p:blipFill rotWithShape="1">
          <a:blip r:embed="rId2"/>
          <a:srcRect t="6546" b="2008"/>
          <a:stretch/>
        </p:blipFill>
        <p:spPr>
          <a:xfrm>
            <a:off x="20" y="1282"/>
            <a:ext cx="12191980" cy="6856718"/>
          </a:xfrm>
          <a:prstGeom prst="rect">
            <a:avLst/>
          </a:prstGeom>
        </p:spPr>
      </p:pic>
    </p:spTree>
    <p:extLst>
      <p:ext uri="{BB962C8B-B14F-4D97-AF65-F5344CB8AC3E}">
        <p14:creationId xmlns:p14="http://schemas.microsoft.com/office/powerpoint/2010/main" val="4076977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751392-BA75-830E-DA96-A5A9968BACF5}"/>
              </a:ext>
            </a:extLst>
          </p:cNvPr>
          <p:cNvSpPr>
            <a:spLocks noGrp="1"/>
          </p:cNvSpPr>
          <p:nvPr>
            <p:ph type="title"/>
          </p:nvPr>
        </p:nvSpPr>
        <p:spPr>
          <a:xfrm>
            <a:off x="838200" y="459863"/>
            <a:ext cx="10515600" cy="1004594"/>
          </a:xfrm>
        </p:spPr>
        <p:txBody>
          <a:bodyPr>
            <a:normAutofit/>
          </a:bodyPr>
          <a:lstStyle/>
          <a:p>
            <a:pPr algn="ctr"/>
            <a:r>
              <a:rPr lang="en-US">
                <a:solidFill>
                  <a:srgbClr val="FFFFFF"/>
                </a:solidFill>
              </a:rPr>
              <a:t>Shapes and images – Contact</a:t>
            </a: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E79D77D-19E6-55F0-5509-FC03F64C5D71}"/>
              </a:ext>
            </a:extLst>
          </p:cNvPr>
          <p:cNvGraphicFramePr>
            <a:graphicFrameLocks noGrp="1"/>
          </p:cNvGraphicFramePr>
          <p:nvPr>
            <p:ph idx="1"/>
            <p:extLst>
              <p:ext uri="{D42A27DB-BD31-4B8C-83A1-F6EECF244321}">
                <p14:modId xmlns:p14="http://schemas.microsoft.com/office/powerpoint/2010/main" val="3323864021"/>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4210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7">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19">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Rectangle 21">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94587D9-9E22-3D56-1FCE-E71AF4D066A9}"/>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sz="4000"/>
              <a:t>Portfolio Website - About</a:t>
            </a:r>
            <a:endParaRPr lang="en-US" sz="4000" dirty="0"/>
          </a:p>
        </p:txBody>
      </p:sp>
      <p:sp>
        <p:nvSpPr>
          <p:cNvPr id="24" name="Rectangle 23">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descr="A screenshot of a computer&#10;&#10;Description automatically generated with low confidence">
            <a:extLst>
              <a:ext uri="{FF2B5EF4-FFF2-40B4-BE49-F238E27FC236}">
                <a16:creationId xmlns:a16="http://schemas.microsoft.com/office/drawing/2014/main" id="{8C364F38-8EC6-E1CD-2D93-20C5945F1F09}"/>
              </a:ext>
            </a:extLst>
          </p:cNvPr>
          <p:cNvPicPr>
            <a:picLocks noChangeAspect="1"/>
          </p:cNvPicPr>
          <p:nvPr/>
        </p:nvPicPr>
        <p:blipFill rotWithShape="1">
          <a:blip r:embed="rId2"/>
          <a:srcRect l="1982" r="3" b="3"/>
          <a:stretch/>
        </p:blipFill>
        <p:spPr>
          <a:xfrm>
            <a:off x="908304" y="2478024"/>
            <a:ext cx="6009855" cy="3694176"/>
          </a:xfrm>
          <a:prstGeom prst="rect">
            <a:avLst/>
          </a:prstGeom>
        </p:spPr>
      </p:pic>
      <p:sp>
        <p:nvSpPr>
          <p:cNvPr id="6" name="TextBox 5">
            <a:extLst>
              <a:ext uri="{FF2B5EF4-FFF2-40B4-BE49-F238E27FC236}">
                <a16:creationId xmlns:a16="http://schemas.microsoft.com/office/drawing/2014/main" id="{0C9F371B-E971-A2D8-E6B6-CBF90A606540}"/>
              </a:ext>
            </a:extLst>
          </p:cNvPr>
          <p:cNvSpPr txBox="1"/>
          <p:nvPr/>
        </p:nvSpPr>
        <p:spPr>
          <a:xfrm>
            <a:off x="7411453" y="2478024"/>
            <a:ext cx="3872243" cy="3694176"/>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a:t>Key Features:</a:t>
            </a:r>
          </a:p>
          <a:p>
            <a:pPr marL="285750" indent="-228600">
              <a:lnSpc>
                <a:spcPct val="90000"/>
              </a:lnSpc>
              <a:spcAft>
                <a:spcPts val="600"/>
              </a:spcAft>
              <a:buFont typeface="Arial" panose="020B0604020202020204" pitchFamily="34" charset="0"/>
              <a:buChar char="•"/>
            </a:pPr>
            <a:r>
              <a:rPr lang="en-US"/>
              <a:t>Work History callouts</a:t>
            </a:r>
          </a:p>
          <a:p>
            <a:pPr marL="285750" indent="-228600">
              <a:lnSpc>
                <a:spcPct val="90000"/>
              </a:lnSpc>
              <a:spcAft>
                <a:spcPts val="600"/>
              </a:spcAft>
              <a:buFont typeface="Arial" panose="020B0604020202020204" pitchFamily="34" charset="0"/>
              <a:buChar char="•"/>
            </a:pPr>
            <a:r>
              <a:rPr lang="en-US"/>
              <a:t>Resume link</a:t>
            </a:r>
          </a:p>
          <a:p>
            <a:pPr marL="285750" indent="-228600">
              <a:lnSpc>
                <a:spcPct val="90000"/>
              </a:lnSpc>
              <a:spcAft>
                <a:spcPts val="600"/>
              </a:spcAft>
              <a:buFont typeface="Arial" panose="020B0604020202020204" pitchFamily="34" charset="0"/>
              <a:buChar char="•"/>
            </a:pPr>
            <a:r>
              <a:rPr lang="en-US"/>
              <a:t>Rounded corners on images appropriately sized</a:t>
            </a:r>
          </a:p>
        </p:txBody>
      </p:sp>
    </p:spTree>
    <p:extLst>
      <p:ext uri="{BB962C8B-B14F-4D97-AF65-F5344CB8AC3E}">
        <p14:creationId xmlns:p14="http://schemas.microsoft.com/office/powerpoint/2010/main" val="40772788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with medium confidence">
            <a:extLst>
              <a:ext uri="{FF2B5EF4-FFF2-40B4-BE49-F238E27FC236}">
                <a16:creationId xmlns:a16="http://schemas.microsoft.com/office/drawing/2014/main" id="{3D37C54F-DA84-97CE-372B-48AFC95EB1B8}"/>
              </a:ext>
            </a:extLst>
          </p:cNvPr>
          <p:cNvPicPr>
            <a:picLocks noChangeAspect="1"/>
          </p:cNvPicPr>
          <p:nvPr/>
        </p:nvPicPr>
        <p:blipFill>
          <a:blip r:embed="rId2"/>
          <a:stretch>
            <a:fillRect/>
          </a:stretch>
        </p:blipFill>
        <p:spPr>
          <a:xfrm>
            <a:off x="1566678" y="643467"/>
            <a:ext cx="9058643"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469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C3336C-8642-5986-F7F0-6226E0501DFE}"/>
              </a:ext>
            </a:extLst>
          </p:cNvPr>
          <p:cNvSpPr>
            <a:spLocks noGrp="1"/>
          </p:cNvSpPr>
          <p:nvPr>
            <p:ph type="title"/>
          </p:nvPr>
        </p:nvSpPr>
        <p:spPr>
          <a:xfrm>
            <a:off x="640080" y="325369"/>
            <a:ext cx="4368602" cy="1956841"/>
          </a:xfrm>
        </p:spPr>
        <p:txBody>
          <a:bodyPr anchor="b">
            <a:normAutofit/>
          </a:bodyPr>
          <a:lstStyle/>
          <a:p>
            <a:r>
              <a:rPr lang="en-US" sz="5400"/>
              <a:t>Conclusion</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EC69EA4-591A-292D-6CE8-E7D18B727ED3}"/>
              </a:ext>
            </a:extLst>
          </p:cNvPr>
          <p:cNvSpPr>
            <a:spLocks noGrp="1"/>
          </p:cNvSpPr>
          <p:nvPr>
            <p:ph idx="1"/>
          </p:nvPr>
        </p:nvSpPr>
        <p:spPr>
          <a:xfrm>
            <a:off x="640080" y="2872899"/>
            <a:ext cx="4243589" cy="3320668"/>
          </a:xfrm>
        </p:spPr>
        <p:txBody>
          <a:bodyPr>
            <a:normAutofit/>
          </a:bodyPr>
          <a:lstStyle/>
          <a:p>
            <a:r>
              <a:rPr lang="en-US" sz="1500"/>
              <a:t>Challenges:</a:t>
            </a:r>
          </a:p>
          <a:p>
            <a:pPr lvl="1"/>
            <a:r>
              <a:rPr lang="en-US" sz="1500"/>
              <a:t>The design itself was the hardest part for me to come up with!</a:t>
            </a:r>
          </a:p>
          <a:p>
            <a:pPr lvl="1"/>
            <a:r>
              <a:rPr lang="en-US" sz="1500"/>
              <a:t>Once I had a design and layout in mind, the process to build this came naturally.</a:t>
            </a:r>
          </a:p>
          <a:p>
            <a:pPr lvl="1"/>
            <a:r>
              <a:rPr lang="en-US" sz="1500"/>
              <a:t>I wanted to extend myself to some of the key elements of dropdown menu’s, key animations and a useable fillable form.</a:t>
            </a:r>
          </a:p>
          <a:p>
            <a:pPr lvl="1"/>
            <a:r>
              <a:rPr lang="en-US" sz="1500"/>
              <a:t>At one time I had about 3x the amount of animations built, but decided this was complete overkill for the site.</a:t>
            </a:r>
          </a:p>
        </p:txBody>
      </p:sp>
      <p:pic>
        <p:nvPicPr>
          <p:cNvPr id="5" name="Picture 4" descr="White puzzle with one red piece">
            <a:extLst>
              <a:ext uri="{FF2B5EF4-FFF2-40B4-BE49-F238E27FC236}">
                <a16:creationId xmlns:a16="http://schemas.microsoft.com/office/drawing/2014/main" id="{3E75AB8E-D56A-C234-B3F1-851DCEEE22CA}"/>
              </a:ext>
            </a:extLst>
          </p:cNvPr>
          <p:cNvPicPr>
            <a:picLocks noChangeAspect="1"/>
          </p:cNvPicPr>
          <p:nvPr/>
        </p:nvPicPr>
        <p:blipFill rotWithShape="1">
          <a:blip r:embed="rId2"/>
          <a:srcRect l="22592" r="2098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546859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CC3336C-8642-5986-F7F0-6226E0501DFE}"/>
              </a:ext>
            </a:extLst>
          </p:cNvPr>
          <p:cNvSpPr>
            <a:spLocks noGrp="1"/>
          </p:cNvSpPr>
          <p:nvPr>
            <p:ph type="title"/>
          </p:nvPr>
        </p:nvSpPr>
        <p:spPr>
          <a:xfrm>
            <a:off x="1137036" y="548640"/>
            <a:ext cx="9543405" cy="1188720"/>
          </a:xfrm>
        </p:spPr>
        <p:txBody>
          <a:bodyPr>
            <a:normAutofit/>
          </a:bodyPr>
          <a:lstStyle/>
          <a:p>
            <a:r>
              <a:rPr lang="en-US">
                <a:solidFill>
                  <a:schemeClr val="tx1">
                    <a:lumMod val="85000"/>
                    <a:lumOff val="15000"/>
                  </a:schemeClr>
                </a:solidFill>
              </a:rPr>
              <a:t>Conclusion</a:t>
            </a:r>
          </a:p>
        </p:txBody>
      </p:sp>
      <p:sp>
        <p:nvSpPr>
          <p:cNvPr id="3" name="Content Placeholder 2">
            <a:extLst>
              <a:ext uri="{FF2B5EF4-FFF2-40B4-BE49-F238E27FC236}">
                <a16:creationId xmlns:a16="http://schemas.microsoft.com/office/drawing/2014/main" id="{AEC69EA4-591A-292D-6CE8-E7D18B727ED3}"/>
              </a:ext>
            </a:extLst>
          </p:cNvPr>
          <p:cNvSpPr>
            <a:spLocks noGrp="1"/>
          </p:cNvSpPr>
          <p:nvPr>
            <p:ph idx="1"/>
          </p:nvPr>
        </p:nvSpPr>
        <p:spPr>
          <a:xfrm>
            <a:off x="1957987" y="2431765"/>
            <a:ext cx="8276026" cy="3320031"/>
          </a:xfrm>
        </p:spPr>
        <p:txBody>
          <a:bodyPr anchor="ctr">
            <a:normAutofit/>
          </a:bodyPr>
          <a:lstStyle/>
          <a:p>
            <a:r>
              <a:rPr lang="en-US" sz="1700">
                <a:solidFill>
                  <a:schemeClr val="tx1">
                    <a:lumMod val="85000"/>
                    <a:lumOff val="15000"/>
                  </a:schemeClr>
                </a:solidFill>
              </a:rPr>
              <a:t>Ethical Issues:</a:t>
            </a:r>
          </a:p>
          <a:p>
            <a:pPr lvl="1"/>
            <a:r>
              <a:rPr lang="en-US" sz="1700">
                <a:solidFill>
                  <a:schemeClr val="tx1">
                    <a:lumMod val="85000"/>
                    <a:lumOff val="15000"/>
                  </a:schemeClr>
                </a:solidFill>
              </a:rPr>
              <a:t>The main issue came down to “Is copying/pasting code directly from ChatGPT generation acceptable?”</a:t>
            </a:r>
          </a:p>
          <a:p>
            <a:pPr lvl="1"/>
            <a:r>
              <a:rPr lang="en-US" sz="1700">
                <a:solidFill>
                  <a:schemeClr val="tx1">
                    <a:lumMod val="85000"/>
                    <a:lumOff val="15000"/>
                  </a:schemeClr>
                </a:solidFill>
              </a:rPr>
              <a:t>I answered ”no”, so while I utilised this tool to help refine and assist with the framework, I never used the functions it provided in a copy/paste fashion.</a:t>
            </a:r>
          </a:p>
          <a:p>
            <a:pPr lvl="1"/>
            <a:r>
              <a:rPr lang="en-US" sz="1700">
                <a:solidFill>
                  <a:schemeClr val="tx1">
                    <a:lumMod val="85000"/>
                    <a:lumOff val="15000"/>
                  </a:schemeClr>
                </a:solidFill>
              </a:rPr>
              <a:t>If it gave a response that happened to work, I would do research on why it worked in this way, and whether this is the normal way to implement the styling.</a:t>
            </a:r>
          </a:p>
          <a:p>
            <a:pPr lvl="1"/>
            <a:r>
              <a:rPr lang="en-US" sz="1700">
                <a:solidFill>
                  <a:schemeClr val="tx1">
                    <a:lumMod val="85000"/>
                    <a:lumOff val="15000"/>
                  </a:schemeClr>
                </a:solidFill>
              </a:rPr>
              <a:t>Often however I found the answers it gave were not correct, or not exactly what I asked for, but this would generally produce a key concept I had been missing, allowing me to realise how I could change the responses to work for me.</a:t>
            </a: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9883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C3336C-8642-5986-F7F0-6226E0501DFE}"/>
              </a:ext>
            </a:extLst>
          </p:cNvPr>
          <p:cNvSpPr>
            <a:spLocks noGrp="1"/>
          </p:cNvSpPr>
          <p:nvPr>
            <p:ph type="title"/>
          </p:nvPr>
        </p:nvSpPr>
        <p:spPr>
          <a:xfrm>
            <a:off x="6513788" y="365125"/>
            <a:ext cx="4840010" cy="1807305"/>
          </a:xfrm>
        </p:spPr>
        <p:txBody>
          <a:bodyPr>
            <a:normAutofit/>
          </a:bodyPr>
          <a:lstStyle/>
          <a:p>
            <a:r>
              <a:rPr lang="en-US" dirty="0"/>
              <a:t>Conclusion</a:t>
            </a:r>
          </a:p>
        </p:txBody>
      </p:sp>
      <p:pic>
        <p:nvPicPr>
          <p:cNvPr id="5" name="Picture 4" descr="Materials on table">
            <a:extLst>
              <a:ext uri="{FF2B5EF4-FFF2-40B4-BE49-F238E27FC236}">
                <a16:creationId xmlns:a16="http://schemas.microsoft.com/office/drawing/2014/main" id="{28A63283-97F6-F6CD-0499-63E5DCB6F01F}"/>
              </a:ext>
            </a:extLst>
          </p:cNvPr>
          <p:cNvPicPr>
            <a:picLocks noChangeAspect="1"/>
          </p:cNvPicPr>
          <p:nvPr/>
        </p:nvPicPr>
        <p:blipFill rotWithShape="1">
          <a:blip r:embed="rId2"/>
          <a:srcRect l="11637" r="28829"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AEC69EA4-591A-292D-6CE8-E7D18B727ED3}"/>
              </a:ext>
            </a:extLst>
          </p:cNvPr>
          <p:cNvSpPr>
            <a:spLocks noGrp="1"/>
          </p:cNvSpPr>
          <p:nvPr>
            <p:ph idx="1"/>
          </p:nvPr>
        </p:nvSpPr>
        <p:spPr>
          <a:xfrm>
            <a:off x="6513788" y="2333297"/>
            <a:ext cx="4840010" cy="3843666"/>
          </a:xfrm>
        </p:spPr>
        <p:txBody>
          <a:bodyPr>
            <a:normAutofit/>
          </a:bodyPr>
          <a:lstStyle/>
          <a:p>
            <a:r>
              <a:rPr lang="en-US" sz="1900"/>
              <a:t>Favourite part:</a:t>
            </a:r>
          </a:p>
          <a:p>
            <a:pPr lvl="1"/>
            <a:r>
              <a:rPr lang="en-US" sz="1900"/>
              <a:t>I have 2, the first is the dropdown for Blogs 1,2,3,4 and 5 when viewing in a tablet or desktop layout.</a:t>
            </a:r>
          </a:p>
          <a:p>
            <a:pPr lvl="1"/>
            <a:r>
              <a:rPr lang="en-US" sz="1900"/>
              <a:t>I knew I wanted this design from the start, it was one of the first bits of styling I did, and I am really happy with how it turned out.</a:t>
            </a:r>
          </a:p>
          <a:p>
            <a:pPr lvl="1"/>
            <a:r>
              <a:rPr lang="en-US" sz="1900"/>
              <a:t>The second is similarly to do with the blogs, but this time the cards that appear at the top of the blog page, that transition to opaque on hover and then link directly to the blog post.</a:t>
            </a:r>
          </a:p>
        </p:txBody>
      </p:sp>
    </p:spTree>
    <p:extLst>
      <p:ext uri="{BB962C8B-B14F-4D97-AF65-F5344CB8AC3E}">
        <p14:creationId xmlns:p14="http://schemas.microsoft.com/office/powerpoint/2010/main" val="993197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A4B506-31DF-F063-82E2-BB0636873AC5}"/>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4200" kern="1200">
                <a:solidFill>
                  <a:schemeClr val="tx1"/>
                </a:solidFill>
                <a:latin typeface="+mj-lt"/>
                <a:ea typeface="+mj-ea"/>
                <a:cs typeface="+mj-cs"/>
              </a:rPr>
              <a:t>Portfolio Website - Blog</a:t>
            </a:r>
          </a:p>
        </p:txBody>
      </p:sp>
      <p:sp>
        <p:nvSpPr>
          <p:cNvPr id="2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B198B2D-36AD-61C4-756E-67A76E625B75}"/>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a:t>Key Features:</a:t>
            </a:r>
          </a:p>
          <a:p>
            <a:pPr marL="285750" indent="-228600">
              <a:lnSpc>
                <a:spcPct val="90000"/>
              </a:lnSpc>
              <a:spcAft>
                <a:spcPts val="600"/>
              </a:spcAft>
              <a:buFont typeface="Arial" panose="020B0604020202020204" pitchFamily="34" charset="0"/>
              <a:buChar char="•"/>
            </a:pPr>
            <a:r>
              <a:rPr lang="en-US" sz="2200"/>
              <a:t>Animation on images to make opaque</a:t>
            </a:r>
          </a:p>
          <a:p>
            <a:pPr marL="285750" indent="-228600">
              <a:lnSpc>
                <a:spcPct val="90000"/>
              </a:lnSpc>
              <a:spcAft>
                <a:spcPts val="600"/>
              </a:spcAft>
              <a:buFont typeface="Arial" panose="020B0604020202020204" pitchFamily="34" charset="0"/>
              <a:buChar char="•"/>
            </a:pPr>
            <a:r>
              <a:rPr lang="en-US" sz="2200"/>
              <a:t>Animation on text within pictures to make visible</a:t>
            </a:r>
          </a:p>
          <a:p>
            <a:pPr marL="285750" indent="-228600">
              <a:lnSpc>
                <a:spcPct val="90000"/>
              </a:lnSpc>
              <a:spcAft>
                <a:spcPts val="600"/>
              </a:spcAft>
              <a:buFont typeface="Arial" panose="020B0604020202020204" pitchFamily="34" charset="0"/>
              <a:buChar char="•"/>
            </a:pPr>
            <a:r>
              <a:rPr lang="en-US" sz="2200"/>
              <a:t>Links to each separate blog post</a:t>
            </a:r>
          </a:p>
        </p:txBody>
      </p:sp>
      <p:pic>
        <p:nvPicPr>
          <p:cNvPr id="10" name="Picture 9" descr="A screenshot of a cell phone&#10;&#10;Description automatically generated with low confidence">
            <a:extLst>
              <a:ext uri="{FF2B5EF4-FFF2-40B4-BE49-F238E27FC236}">
                <a16:creationId xmlns:a16="http://schemas.microsoft.com/office/drawing/2014/main" id="{5B042A1D-72B5-4843-E7CF-289FD5891E13}"/>
              </a:ext>
            </a:extLst>
          </p:cNvPr>
          <p:cNvPicPr>
            <a:picLocks noChangeAspect="1"/>
          </p:cNvPicPr>
          <p:nvPr/>
        </p:nvPicPr>
        <p:blipFill>
          <a:blip r:embed="rId2"/>
          <a:stretch>
            <a:fillRect/>
          </a:stretch>
        </p:blipFill>
        <p:spPr>
          <a:xfrm>
            <a:off x="4715372" y="640080"/>
            <a:ext cx="6781567" cy="5577840"/>
          </a:xfrm>
          <a:prstGeom prst="rect">
            <a:avLst/>
          </a:prstGeom>
        </p:spPr>
      </p:pic>
    </p:spTree>
    <p:extLst>
      <p:ext uri="{BB962C8B-B14F-4D97-AF65-F5344CB8AC3E}">
        <p14:creationId xmlns:p14="http://schemas.microsoft.com/office/powerpoint/2010/main" val="3964580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C681C32C-7AFC-4BB3-9088-65CBDFC5D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A4B506-31DF-F063-82E2-BB0636873AC5}"/>
              </a:ext>
            </a:extLst>
          </p:cNvPr>
          <p:cNvSpPr>
            <a:spLocks noGrp="1"/>
          </p:cNvSpPr>
          <p:nvPr>
            <p:ph type="title"/>
          </p:nvPr>
        </p:nvSpPr>
        <p:spPr>
          <a:xfrm>
            <a:off x="917275" y="4583953"/>
            <a:ext cx="4685857" cy="1465973"/>
          </a:xfrm>
        </p:spPr>
        <p:txBody>
          <a:bodyPr vert="horz" lIns="91440" tIns="45720" rIns="91440" bIns="45720" rtlCol="0" anchor="t">
            <a:normAutofit/>
          </a:bodyPr>
          <a:lstStyle/>
          <a:p>
            <a:r>
              <a:rPr lang="en-US" sz="4000"/>
              <a:t>Portfolio Website - Contact</a:t>
            </a:r>
          </a:p>
        </p:txBody>
      </p:sp>
      <p:pic>
        <p:nvPicPr>
          <p:cNvPr id="10" name="Picture 9" descr="A screenshot of a tablet&#10;&#10;Description automatically generated with low confidence">
            <a:extLst>
              <a:ext uri="{FF2B5EF4-FFF2-40B4-BE49-F238E27FC236}">
                <a16:creationId xmlns:a16="http://schemas.microsoft.com/office/drawing/2014/main" id="{731FB9BC-2600-CFDA-3855-7A927AEF072C}"/>
              </a:ext>
            </a:extLst>
          </p:cNvPr>
          <p:cNvPicPr>
            <a:picLocks noChangeAspect="1"/>
          </p:cNvPicPr>
          <p:nvPr/>
        </p:nvPicPr>
        <p:blipFill rotWithShape="1">
          <a:blip r:embed="rId2"/>
          <a:srcRect t="11762" b="23764"/>
          <a:stretch/>
        </p:blipFill>
        <p:spPr>
          <a:xfrm>
            <a:off x="20" y="432"/>
            <a:ext cx="12191980" cy="4244759"/>
          </a:xfrm>
          <a:prstGeom prst="rect">
            <a:avLst/>
          </a:prstGeom>
        </p:spPr>
      </p:pic>
      <p:sp>
        <p:nvSpPr>
          <p:cNvPr id="8" name="TextBox 7">
            <a:extLst>
              <a:ext uri="{FF2B5EF4-FFF2-40B4-BE49-F238E27FC236}">
                <a16:creationId xmlns:a16="http://schemas.microsoft.com/office/drawing/2014/main" id="{FB198B2D-36AD-61C4-756E-67A76E625B75}"/>
              </a:ext>
            </a:extLst>
          </p:cNvPr>
          <p:cNvSpPr txBox="1"/>
          <p:nvPr/>
        </p:nvSpPr>
        <p:spPr>
          <a:xfrm>
            <a:off x="6096000" y="4583953"/>
            <a:ext cx="5638800" cy="1465973"/>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a:t>Key Features:</a:t>
            </a:r>
          </a:p>
          <a:p>
            <a:pPr marL="285750" indent="-228600">
              <a:lnSpc>
                <a:spcPct val="90000"/>
              </a:lnSpc>
              <a:spcAft>
                <a:spcPts val="600"/>
              </a:spcAft>
              <a:buFont typeface="Arial" panose="020B0604020202020204" pitchFamily="34" charset="0"/>
              <a:buChar char="•"/>
            </a:pPr>
            <a:r>
              <a:rPr lang="en-US" sz="2000"/>
              <a:t>Fillable form</a:t>
            </a:r>
          </a:p>
          <a:p>
            <a:pPr marL="285750" indent="-228600">
              <a:lnSpc>
                <a:spcPct val="90000"/>
              </a:lnSpc>
              <a:spcAft>
                <a:spcPts val="600"/>
              </a:spcAft>
              <a:buFont typeface="Arial" panose="020B0604020202020204" pitchFamily="34" charset="0"/>
              <a:buChar char="•"/>
            </a:pPr>
            <a:r>
              <a:rPr lang="en-US" sz="2000"/>
              <a:t>Map of general area</a:t>
            </a:r>
          </a:p>
          <a:p>
            <a:pPr marL="285750" indent="-228600">
              <a:lnSpc>
                <a:spcPct val="90000"/>
              </a:lnSpc>
              <a:spcAft>
                <a:spcPts val="600"/>
              </a:spcAft>
              <a:buFont typeface="Arial" panose="020B0604020202020204" pitchFamily="34" charset="0"/>
              <a:buChar char="•"/>
            </a:pPr>
            <a:r>
              <a:rPr lang="en-US" sz="2000"/>
              <a:t>3 callouts on separate contact methods</a:t>
            </a:r>
          </a:p>
        </p:txBody>
      </p:sp>
      <p:sp>
        <p:nvSpPr>
          <p:cNvPr id="32" name="Rectangle 31">
            <a:extLst>
              <a:ext uri="{FF2B5EF4-FFF2-40B4-BE49-F238E27FC236}">
                <a16:creationId xmlns:a16="http://schemas.microsoft.com/office/drawing/2014/main" id="{199C0ED0-69DE-4C31-A5CF-E2A46FD30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D42B8BD-40AF-488E-8A79-D7256C917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8965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B79209E-7255-91D1-507E-D63177DD6C4B}"/>
              </a:ext>
            </a:extLst>
          </p:cNvPr>
          <p:cNvSpPr>
            <a:spLocks noGrp="1"/>
          </p:cNvSpPr>
          <p:nvPr>
            <p:ph type="title"/>
          </p:nvPr>
        </p:nvSpPr>
        <p:spPr>
          <a:xfrm>
            <a:off x="838200" y="3905833"/>
            <a:ext cx="4215063" cy="2398713"/>
          </a:xfrm>
        </p:spPr>
        <p:txBody>
          <a:bodyPr>
            <a:normAutofit/>
          </a:bodyPr>
          <a:lstStyle/>
          <a:p>
            <a:r>
              <a:rPr lang="en-US" dirty="0"/>
              <a:t>Portfolio – Header component</a:t>
            </a:r>
          </a:p>
        </p:txBody>
      </p:sp>
      <p:pic>
        <p:nvPicPr>
          <p:cNvPr id="5" name="Picture 4">
            <a:extLst>
              <a:ext uri="{FF2B5EF4-FFF2-40B4-BE49-F238E27FC236}">
                <a16:creationId xmlns:a16="http://schemas.microsoft.com/office/drawing/2014/main" id="{1E9221FD-6C20-65AD-1F68-9EE15F4EAA15}"/>
              </a:ext>
            </a:extLst>
          </p:cNvPr>
          <p:cNvPicPr>
            <a:picLocks noChangeAspect="1"/>
          </p:cNvPicPr>
          <p:nvPr/>
        </p:nvPicPr>
        <p:blipFill>
          <a:blip r:embed="rId2"/>
          <a:stretch>
            <a:fillRect/>
          </a:stretch>
        </p:blipFill>
        <p:spPr>
          <a:xfrm>
            <a:off x="1158955" y="1528868"/>
            <a:ext cx="9875259" cy="518451"/>
          </a:xfrm>
          <a:prstGeom prst="rect">
            <a:avLst/>
          </a:prstGeom>
        </p:spPr>
      </p:pic>
      <p:sp>
        <p:nvSpPr>
          <p:cNvPr id="3" name="Content Placeholder 2">
            <a:extLst>
              <a:ext uri="{FF2B5EF4-FFF2-40B4-BE49-F238E27FC236}">
                <a16:creationId xmlns:a16="http://schemas.microsoft.com/office/drawing/2014/main" id="{90691D7C-D9DD-3B30-8BA4-7E54AA01BCA7}"/>
              </a:ext>
            </a:extLst>
          </p:cNvPr>
          <p:cNvSpPr>
            <a:spLocks noGrp="1"/>
          </p:cNvSpPr>
          <p:nvPr>
            <p:ph idx="1"/>
          </p:nvPr>
        </p:nvSpPr>
        <p:spPr>
          <a:xfrm>
            <a:off x="5630779" y="3884452"/>
            <a:ext cx="5723021" cy="2398713"/>
          </a:xfrm>
        </p:spPr>
        <p:txBody>
          <a:bodyPr anchor="ctr">
            <a:normAutofit/>
          </a:bodyPr>
          <a:lstStyle/>
          <a:p>
            <a:pPr marL="0" indent="0">
              <a:buNone/>
            </a:pPr>
            <a:r>
              <a:rPr lang="en-US" sz="2000"/>
              <a:t>Key feature:</a:t>
            </a:r>
          </a:p>
          <a:p>
            <a:pPr marL="0" indent="0">
              <a:buNone/>
            </a:pPr>
            <a:r>
              <a:rPr lang="en-US" sz="2000"/>
              <a:t>Animation of ‘Zoom’ on page load</a:t>
            </a:r>
          </a:p>
        </p:txBody>
      </p:sp>
    </p:spTree>
    <p:extLst>
      <p:ext uri="{BB962C8B-B14F-4D97-AF65-F5344CB8AC3E}">
        <p14:creationId xmlns:p14="http://schemas.microsoft.com/office/powerpoint/2010/main" val="4090492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B79209E-7255-91D1-507E-D63177DD6C4B}"/>
              </a:ext>
            </a:extLst>
          </p:cNvPr>
          <p:cNvSpPr>
            <a:spLocks noGrp="1"/>
          </p:cNvSpPr>
          <p:nvPr>
            <p:ph type="title"/>
          </p:nvPr>
        </p:nvSpPr>
        <p:spPr>
          <a:xfrm>
            <a:off x="838200" y="609600"/>
            <a:ext cx="3739341" cy="1330839"/>
          </a:xfrm>
        </p:spPr>
        <p:txBody>
          <a:bodyPr>
            <a:normAutofit/>
          </a:bodyPr>
          <a:lstStyle/>
          <a:p>
            <a:r>
              <a:rPr lang="en-US" dirty="0"/>
              <a:t>Portfolio – Nav component</a:t>
            </a:r>
          </a:p>
        </p:txBody>
      </p:sp>
      <p:sp>
        <p:nvSpPr>
          <p:cNvPr id="3" name="Content Placeholder 2">
            <a:extLst>
              <a:ext uri="{FF2B5EF4-FFF2-40B4-BE49-F238E27FC236}">
                <a16:creationId xmlns:a16="http://schemas.microsoft.com/office/drawing/2014/main" id="{90691D7C-D9DD-3B30-8BA4-7E54AA01BCA7}"/>
              </a:ext>
            </a:extLst>
          </p:cNvPr>
          <p:cNvSpPr>
            <a:spLocks noGrp="1"/>
          </p:cNvSpPr>
          <p:nvPr>
            <p:ph idx="1"/>
          </p:nvPr>
        </p:nvSpPr>
        <p:spPr>
          <a:xfrm>
            <a:off x="862366" y="2194102"/>
            <a:ext cx="3427001" cy="3908586"/>
          </a:xfrm>
        </p:spPr>
        <p:txBody>
          <a:bodyPr>
            <a:normAutofit/>
          </a:bodyPr>
          <a:lstStyle/>
          <a:p>
            <a:pPr marL="0" indent="0">
              <a:buNone/>
            </a:pPr>
            <a:r>
              <a:rPr lang="en-US" sz="2000" dirty="0"/>
              <a:t>Key feature:</a:t>
            </a:r>
          </a:p>
          <a:p>
            <a:pPr marL="0" indent="0">
              <a:buNone/>
            </a:pPr>
            <a:r>
              <a:rPr lang="en-US" sz="2000" dirty="0"/>
              <a:t>Drop down of blogs when hovered (tablet and above view)</a:t>
            </a:r>
          </a:p>
        </p:txBody>
      </p:sp>
      <p:pic>
        <p:nvPicPr>
          <p:cNvPr id="6" name="Picture 5" descr="A screen shot of a computer&#10;&#10;Description automatically generated with medium confidence">
            <a:extLst>
              <a:ext uri="{FF2B5EF4-FFF2-40B4-BE49-F238E27FC236}">
                <a16:creationId xmlns:a16="http://schemas.microsoft.com/office/drawing/2014/main" id="{F0D04A44-B438-2C3F-1249-1803B565EDFC}"/>
              </a:ext>
            </a:extLst>
          </p:cNvPr>
          <p:cNvPicPr>
            <a:picLocks noChangeAspect="1"/>
          </p:cNvPicPr>
          <p:nvPr/>
        </p:nvPicPr>
        <p:blipFill>
          <a:blip r:embed="rId2"/>
          <a:stretch>
            <a:fillRect/>
          </a:stretch>
        </p:blipFill>
        <p:spPr>
          <a:xfrm>
            <a:off x="5445457" y="3017704"/>
            <a:ext cx="6155141" cy="846332"/>
          </a:xfrm>
          <a:prstGeom prst="rect">
            <a:avLst/>
          </a:prstGeom>
        </p:spPr>
      </p:pic>
    </p:spTree>
    <p:extLst>
      <p:ext uri="{BB962C8B-B14F-4D97-AF65-F5344CB8AC3E}">
        <p14:creationId xmlns:p14="http://schemas.microsoft.com/office/powerpoint/2010/main" val="2151251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25">
            <a:extLst>
              <a:ext uri="{FF2B5EF4-FFF2-40B4-BE49-F238E27FC236}">
                <a16:creationId xmlns:a16="http://schemas.microsoft.com/office/drawing/2014/main" id="{B39A1F5A-E57E-4178-8F57-A18DC747E5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291618" cy="5097980"/>
          </a:xfrm>
          <a:custGeom>
            <a:avLst/>
            <a:gdLst>
              <a:gd name="connsiteX0" fmla="*/ 0 w 6530408"/>
              <a:gd name="connsiteY0" fmla="*/ 0 h 5753325"/>
              <a:gd name="connsiteX1" fmla="*/ 6438980 w 6530408"/>
              <a:gd name="connsiteY1" fmla="*/ 0 h 5753325"/>
              <a:gd name="connsiteX2" fmla="*/ 6439047 w 6530408"/>
              <a:gd name="connsiteY2" fmla="*/ 147 h 5753325"/>
              <a:gd name="connsiteX3" fmla="*/ 6443456 w 6530408"/>
              <a:gd name="connsiteY3" fmla="*/ 130105 h 5753325"/>
              <a:gd name="connsiteX4" fmla="*/ 6447632 w 6530408"/>
              <a:gd name="connsiteY4" fmla="*/ 170016 h 5753325"/>
              <a:gd name="connsiteX5" fmla="*/ 6465936 w 6530408"/>
              <a:gd name="connsiteY5" fmla="*/ 274847 h 5753325"/>
              <a:gd name="connsiteX6" fmla="*/ 6506836 w 6530408"/>
              <a:gd name="connsiteY6" fmla="*/ 331778 h 5753325"/>
              <a:gd name="connsiteX7" fmla="*/ 6530408 w 6530408"/>
              <a:gd name="connsiteY7" fmla="*/ 427517 h 5753325"/>
              <a:gd name="connsiteX8" fmla="*/ 6516105 w 6530408"/>
              <a:gd name="connsiteY8" fmla="*/ 476071 h 5753325"/>
              <a:gd name="connsiteX9" fmla="*/ 6488360 w 6530408"/>
              <a:gd name="connsiteY9" fmla="*/ 535865 h 5753325"/>
              <a:gd name="connsiteX10" fmla="*/ 6492864 w 6530408"/>
              <a:gd name="connsiteY10" fmla="*/ 615799 h 5753325"/>
              <a:gd name="connsiteX11" fmla="*/ 6459988 w 6530408"/>
              <a:gd name="connsiteY11" fmla="*/ 707628 h 5753325"/>
              <a:gd name="connsiteX12" fmla="*/ 6453989 w 6530408"/>
              <a:gd name="connsiteY12" fmla="*/ 711876 h 5753325"/>
              <a:gd name="connsiteX13" fmla="*/ 6453209 w 6530408"/>
              <a:gd name="connsiteY13" fmla="*/ 719127 h 5753325"/>
              <a:gd name="connsiteX14" fmla="*/ 6457662 w 6530408"/>
              <a:gd name="connsiteY14" fmla="*/ 723331 h 5753325"/>
              <a:gd name="connsiteX15" fmla="*/ 6447445 w 6530408"/>
              <a:gd name="connsiteY15" fmla="*/ 780003 h 5753325"/>
              <a:gd name="connsiteX16" fmla="*/ 6426552 w 6530408"/>
              <a:gd name="connsiteY16" fmla="*/ 845805 h 5753325"/>
              <a:gd name="connsiteX17" fmla="*/ 6434072 w 6530408"/>
              <a:gd name="connsiteY17" fmla="*/ 910733 h 5753325"/>
              <a:gd name="connsiteX18" fmla="*/ 6432570 w 6530408"/>
              <a:gd name="connsiteY18" fmla="*/ 983394 h 5753325"/>
              <a:gd name="connsiteX19" fmla="*/ 6431878 w 6530408"/>
              <a:gd name="connsiteY19" fmla="*/ 1026728 h 5753325"/>
              <a:gd name="connsiteX20" fmla="*/ 6414269 w 6530408"/>
              <a:gd name="connsiteY20" fmla="*/ 1151111 h 5753325"/>
              <a:gd name="connsiteX21" fmla="*/ 6371722 w 6530408"/>
              <a:gd name="connsiteY21" fmla="*/ 1318080 h 5753325"/>
              <a:gd name="connsiteX22" fmla="*/ 6356023 w 6530408"/>
              <a:gd name="connsiteY22" fmla="*/ 1356227 h 5753325"/>
              <a:gd name="connsiteX23" fmla="*/ 6356157 w 6530408"/>
              <a:gd name="connsiteY23" fmla="*/ 1361967 h 5753325"/>
              <a:gd name="connsiteX24" fmla="*/ 6350613 w 6530408"/>
              <a:gd name="connsiteY24" fmla="*/ 1393569 h 5753325"/>
              <a:gd name="connsiteX25" fmla="*/ 6357062 w 6530408"/>
              <a:gd name="connsiteY25" fmla="*/ 1444071 h 5753325"/>
              <a:gd name="connsiteX26" fmla="*/ 6364832 w 6530408"/>
              <a:gd name="connsiteY26" fmla="*/ 1478763 h 5753325"/>
              <a:gd name="connsiteX27" fmla="*/ 6369745 w 6530408"/>
              <a:gd name="connsiteY27" fmla="*/ 1495680 h 5753325"/>
              <a:gd name="connsiteX28" fmla="*/ 6370898 w 6530408"/>
              <a:gd name="connsiteY28" fmla="*/ 1513331 h 5753325"/>
              <a:gd name="connsiteX29" fmla="*/ 6368801 w 6530408"/>
              <a:gd name="connsiteY29" fmla="*/ 1527414 h 5753325"/>
              <a:gd name="connsiteX30" fmla="*/ 6359177 w 6530408"/>
              <a:gd name="connsiteY30" fmla="*/ 1639513 h 5753325"/>
              <a:gd name="connsiteX31" fmla="*/ 6299489 w 6530408"/>
              <a:gd name="connsiteY31" fmla="*/ 1784860 h 5753325"/>
              <a:gd name="connsiteX32" fmla="*/ 6267878 w 6530408"/>
              <a:gd name="connsiteY32" fmla="*/ 1858572 h 5753325"/>
              <a:gd name="connsiteX33" fmla="*/ 6251146 w 6530408"/>
              <a:gd name="connsiteY33" fmla="*/ 1926167 h 5753325"/>
              <a:gd name="connsiteX34" fmla="*/ 6210686 w 6530408"/>
              <a:gd name="connsiteY34" fmla="*/ 2014834 h 5753325"/>
              <a:gd name="connsiteX35" fmla="*/ 6106652 w 6530408"/>
              <a:gd name="connsiteY35" fmla="*/ 2150572 h 5753325"/>
              <a:gd name="connsiteX36" fmla="*/ 6097813 w 6530408"/>
              <a:gd name="connsiteY36" fmla="*/ 2172208 h 5753325"/>
              <a:gd name="connsiteX37" fmla="*/ 6095990 w 6530408"/>
              <a:gd name="connsiteY37" fmla="*/ 2181185 h 5753325"/>
              <a:gd name="connsiteX38" fmla="*/ 6090126 w 6530408"/>
              <a:gd name="connsiteY38" fmla="*/ 2192533 h 5753325"/>
              <a:gd name="connsiteX39" fmla="*/ 6089503 w 6530408"/>
              <a:gd name="connsiteY39" fmla="*/ 2192543 h 5753325"/>
              <a:gd name="connsiteX40" fmla="*/ 6084946 w 6530408"/>
              <a:gd name="connsiteY40" fmla="*/ 2203694 h 5753325"/>
              <a:gd name="connsiteX41" fmla="*/ 5987861 w 6530408"/>
              <a:gd name="connsiteY41" fmla="*/ 2304868 h 5753325"/>
              <a:gd name="connsiteX42" fmla="*/ 5973439 w 6530408"/>
              <a:gd name="connsiteY42" fmla="*/ 2385635 h 5753325"/>
              <a:gd name="connsiteX43" fmla="*/ 5916727 w 6530408"/>
              <a:gd name="connsiteY43" fmla="*/ 2458777 h 5753325"/>
              <a:gd name="connsiteX44" fmla="*/ 5856524 w 6530408"/>
              <a:gd name="connsiteY44" fmla="*/ 2583281 h 5753325"/>
              <a:gd name="connsiteX45" fmla="*/ 5838091 w 6530408"/>
              <a:gd name="connsiteY45" fmla="*/ 2753474 h 5753325"/>
              <a:gd name="connsiteX46" fmla="*/ 5777471 w 6530408"/>
              <a:gd name="connsiteY46" fmla="*/ 2901570 h 5753325"/>
              <a:gd name="connsiteX47" fmla="*/ 5723992 w 6530408"/>
              <a:gd name="connsiteY47" fmla="*/ 2998752 h 5753325"/>
              <a:gd name="connsiteX48" fmla="*/ 5557886 w 6530408"/>
              <a:gd name="connsiteY48" fmla="*/ 3329735 h 5753325"/>
              <a:gd name="connsiteX49" fmla="*/ 5471501 w 6530408"/>
              <a:gd name="connsiteY49" fmla="*/ 3462221 h 5753325"/>
              <a:gd name="connsiteX50" fmla="*/ 5465154 w 6530408"/>
              <a:gd name="connsiteY50" fmla="*/ 3541065 h 5753325"/>
              <a:gd name="connsiteX51" fmla="*/ 5437889 w 6530408"/>
              <a:gd name="connsiteY51" fmla="*/ 3559927 h 5753325"/>
              <a:gd name="connsiteX52" fmla="*/ 5432770 w 6530408"/>
              <a:gd name="connsiteY52" fmla="*/ 3562948 h 5753325"/>
              <a:gd name="connsiteX53" fmla="*/ 5406795 w 6530408"/>
              <a:gd name="connsiteY53" fmla="*/ 3578594 h 5753325"/>
              <a:gd name="connsiteX54" fmla="*/ 5381495 w 6530408"/>
              <a:gd name="connsiteY54" fmla="*/ 3599883 h 5753325"/>
              <a:gd name="connsiteX55" fmla="*/ 5363689 w 6530408"/>
              <a:gd name="connsiteY55" fmla="*/ 3633299 h 5753325"/>
              <a:gd name="connsiteX56" fmla="*/ 5291870 w 6530408"/>
              <a:gd name="connsiteY56" fmla="*/ 3799039 h 5753325"/>
              <a:gd name="connsiteX57" fmla="*/ 5241600 w 6530408"/>
              <a:gd name="connsiteY57" fmla="*/ 3894238 h 5753325"/>
              <a:gd name="connsiteX58" fmla="*/ 5211041 w 6530408"/>
              <a:gd name="connsiteY58" fmla="*/ 3924184 h 5753325"/>
              <a:gd name="connsiteX59" fmla="*/ 5176073 w 6530408"/>
              <a:gd name="connsiteY59" fmla="*/ 3970179 h 5753325"/>
              <a:gd name="connsiteX60" fmla="*/ 5172826 w 6530408"/>
              <a:gd name="connsiteY60" fmla="*/ 3991773 h 5753325"/>
              <a:gd name="connsiteX61" fmla="*/ 5157053 w 6530408"/>
              <a:gd name="connsiteY61" fmla="*/ 3997708 h 5753325"/>
              <a:gd name="connsiteX62" fmla="*/ 5127922 w 6530408"/>
              <a:gd name="connsiteY62" fmla="*/ 4022660 h 5753325"/>
              <a:gd name="connsiteX63" fmla="*/ 5020872 w 6530408"/>
              <a:gd name="connsiteY63" fmla="*/ 4075951 h 5753325"/>
              <a:gd name="connsiteX64" fmla="*/ 4991410 w 6530408"/>
              <a:gd name="connsiteY64" fmla="*/ 4087598 h 5753325"/>
              <a:gd name="connsiteX65" fmla="*/ 4930112 w 6530408"/>
              <a:gd name="connsiteY65" fmla="*/ 4138459 h 5753325"/>
              <a:gd name="connsiteX66" fmla="*/ 4834224 w 6530408"/>
              <a:gd name="connsiteY66" fmla="*/ 4231643 h 5753325"/>
              <a:gd name="connsiteX67" fmla="*/ 4812599 w 6530408"/>
              <a:gd name="connsiteY67" fmla="*/ 4249449 h 5753325"/>
              <a:gd name="connsiteX68" fmla="*/ 4789188 w 6530408"/>
              <a:gd name="connsiteY68" fmla="*/ 4256678 h 5753325"/>
              <a:gd name="connsiteX69" fmla="*/ 4779554 w 6530408"/>
              <a:gd name="connsiteY69" fmla="*/ 4251313 h 5753325"/>
              <a:gd name="connsiteX70" fmla="*/ 4766885 w 6530408"/>
              <a:gd name="connsiteY70" fmla="*/ 4259812 h 5753325"/>
              <a:gd name="connsiteX71" fmla="*/ 4762510 w 6530408"/>
              <a:gd name="connsiteY71" fmla="*/ 4260383 h 5753325"/>
              <a:gd name="connsiteX72" fmla="*/ 4738416 w 6530408"/>
              <a:gd name="connsiteY72" fmla="*/ 4265355 h 5753325"/>
              <a:gd name="connsiteX73" fmla="*/ 4712007 w 6530408"/>
              <a:gd name="connsiteY73" fmla="*/ 4317892 h 5753325"/>
              <a:gd name="connsiteX74" fmla="*/ 4658930 w 6530408"/>
              <a:gd name="connsiteY74" fmla="*/ 4348041 h 5753325"/>
              <a:gd name="connsiteX75" fmla="*/ 4443526 w 6530408"/>
              <a:gd name="connsiteY75" fmla="*/ 4507851 h 5753325"/>
              <a:gd name="connsiteX76" fmla="*/ 4289766 w 6530408"/>
              <a:gd name="connsiteY76" fmla="*/ 4711450 h 5753325"/>
              <a:gd name="connsiteX77" fmla="*/ 4150870 w 6530408"/>
              <a:gd name="connsiteY77" fmla="*/ 4818480 h 5753325"/>
              <a:gd name="connsiteX78" fmla="*/ 4006639 w 6530408"/>
              <a:gd name="connsiteY78" fmla="*/ 4933815 h 5753325"/>
              <a:gd name="connsiteX79" fmla="*/ 3298210 w 6530408"/>
              <a:gd name="connsiteY79" fmla="*/ 5070790 h 5753325"/>
              <a:gd name="connsiteX80" fmla="*/ 2947678 w 6530408"/>
              <a:gd name="connsiteY80" fmla="*/ 5117869 h 5753325"/>
              <a:gd name="connsiteX81" fmla="*/ 2822169 w 6530408"/>
              <a:gd name="connsiteY81" fmla="*/ 5129396 h 5753325"/>
              <a:gd name="connsiteX82" fmla="*/ 2538773 w 6530408"/>
              <a:gd name="connsiteY82" fmla="*/ 5313397 h 5753325"/>
              <a:gd name="connsiteX83" fmla="*/ 2014500 w 6530408"/>
              <a:gd name="connsiteY83" fmla="*/ 5519744 h 5753325"/>
              <a:gd name="connsiteX84" fmla="*/ 1934391 w 6530408"/>
              <a:gd name="connsiteY84" fmla="*/ 5591335 h 5753325"/>
              <a:gd name="connsiteX85" fmla="*/ 1892550 w 6530408"/>
              <a:gd name="connsiteY85" fmla="*/ 5649708 h 5753325"/>
              <a:gd name="connsiteX86" fmla="*/ 1854769 w 6530408"/>
              <a:gd name="connsiteY86" fmla="*/ 5647691 h 5753325"/>
              <a:gd name="connsiteX87" fmla="*/ 1809461 w 6530408"/>
              <a:gd name="connsiteY87" fmla="*/ 5648628 h 5753325"/>
              <a:gd name="connsiteX88" fmla="*/ 1745150 w 6530408"/>
              <a:gd name="connsiteY88" fmla="*/ 5693879 h 5753325"/>
              <a:gd name="connsiteX89" fmla="*/ 1713375 w 6530408"/>
              <a:gd name="connsiteY89" fmla="*/ 5684672 h 5753325"/>
              <a:gd name="connsiteX90" fmla="*/ 1707808 w 6530408"/>
              <a:gd name="connsiteY90" fmla="*/ 5682611 h 5753325"/>
              <a:gd name="connsiteX91" fmla="*/ 1679313 w 6530408"/>
              <a:gd name="connsiteY91" fmla="*/ 5672360 h 5753325"/>
              <a:gd name="connsiteX92" fmla="*/ 1646933 w 6530408"/>
              <a:gd name="connsiteY92" fmla="*/ 5666227 h 5753325"/>
              <a:gd name="connsiteX93" fmla="*/ 1610055 w 6530408"/>
              <a:gd name="connsiteY93" fmla="*/ 5673643 h 5753325"/>
              <a:gd name="connsiteX94" fmla="*/ 1437641 w 6530408"/>
              <a:gd name="connsiteY94" fmla="*/ 5723266 h 5753325"/>
              <a:gd name="connsiteX95" fmla="*/ 1332869 w 6530408"/>
              <a:gd name="connsiteY95" fmla="*/ 5744752 h 5753325"/>
              <a:gd name="connsiteX96" fmla="*/ 1290525 w 6530408"/>
              <a:gd name="connsiteY96" fmla="*/ 5740036 h 5753325"/>
              <a:gd name="connsiteX97" fmla="*/ 1233107 w 6530408"/>
              <a:gd name="connsiteY97" fmla="*/ 5742106 h 5753325"/>
              <a:gd name="connsiteX98" fmla="*/ 1214532 w 6530408"/>
              <a:gd name="connsiteY98" fmla="*/ 5753325 h 5753325"/>
              <a:gd name="connsiteX99" fmla="*/ 1199955 w 6530408"/>
              <a:gd name="connsiteY99" fmla="*/ 5744831 h 5753325"/>
              <a:gd name="connsiteX100" fmla="*/ 1162337 w 6530408"/>
              <a:gd name="connsiteY100" fmla="*/ 5738048 h 5753325"/>
              <a:gd name="connsiteX101" fmla="*/ 1053457 w 6530408"/>
              <a:gd name="connsiteY101" fmla="*/ 5688676 h 5753325"/>
              <a:gd name="connsiteX102" fmla="*/ 1025798 w 6530408"/>
              <a:gd name="connsiteY102" fmla="*/ 5673166 h 5753325"/>
              <a:gd name="connsiteX103" fmla="*/ 947900 w 6530408"/>
              <a:gd name="connsiteY103" fmla="*/ 5657848 h 5753325"/>
              <a:gd name="connsiteX104" fmla="*/ 815627 w 6530408"/>
              <a:gd name="connsiteY104" fmla="*/ 5642557 h 5753325"/>
              <a:gd name="connsiteX105" fmla="*/ 788251 w 6530408"/>
              <a:gd name="connsiteY105" fmla="*/ 5637065 h 5753325"/>
              <a:gd name="connsiteX106" fmla="*/ 767822 w 6530408"/>
              <a:gd name="connsiteY106" fmla="*/ 5623450 h 5753325"/>
              <a:gd name="connsiteX107" fmla="*/ 765791 w 6530408"/>
              <a:gd name="connsiteY107" fmla="*/ 5612539 h 5753325"/>
              <a:gd name="connsiteX108" fmla="*/ 751230 w 6530408"/>
              <a:gd name="connsiteY108" fmla="*/ 5608092 h 5753325"/>
              <a:gd name="connsiteX109" fmla="*/ 748008 w 6530408"/>
              <a:gd name="connsiteY109" fmla="*/ 5605052 h 5753325"/>
              <a:gd name="connsiteX110" fmla="*/ 728871 w 6530408"/>
              <a:gd name="connsiteY110" fmla="*/ 5589469 h 5753325"/>
              <a:gd name="connsiteX111" fmla="*/ 671898 w 6530408"/>
              <a:gd name="connsiteY111" fmla="*/ 5602363 h 5753325"/>
              <a:gd name="connsiteX112" fmla="*/ 615065 w 6530408"/>
              <a:gd name="connsiteY112" fmla="*/ 5580257 h 5753325"/>
              <a:gd name="connsiteX113" fmla="*/ 355785 w 6530408"/>
              <a:gd name="connsiteY113" fmla="*/ 5514383 h 5753325"/>
              <a:gd name="connsiteX114" fmla="*/ 102269 w 6530408"/>
              <a:gd name="connsiteY114" fmla="*/ 5524347 h 5753325"/>
              <a:gd name="connsiteX115" fmla="*/ 13160 w 6530408"/>
              <a:gd name="connsiteY115" fmla="*/ 5514159 h 5753325"/>
              <a:gd name="connsiteX116" fmla="*/ 0 w 6530408"/>
              <a:gd name="connsiteY116" fmla="*/ 5511735 h 5753325"/>
              <a:gd name="connsiteX0" fmla="*/ 0 w 6530408"/>
              <a:gd name="connsiteY0" fmla="*/ 0 h 5753325"/>
              <a:gd name="connsiteX1" fmla="*/ 6438980 w 6530408"/>
              <a:gd name="connsiteY1" fmla="*/ 0 h 5753325"/>
              <a:gd name="connsiteX2" fmla="*/ 6439047 w 6530408"/>
              <a:gd name="connsiteY2" fmla="*/ 147 h 5753325"/>
              <a:gd name="connsiteX3" fmla="*/ 6443456 w 6530408"/>
              <a:gd name="connsiteY3" fmla="*/ 130105 h 5753325"/>
              <a:gd name="connsiteX4" fmla="*/ 6447632 w 6530408"/>
              <a:gd name="connsiteY4" fmla="*/ 170016 h 5753325"/>
              <a:gd name="connsiteX5" fmla="*/ 6465936 w 6530408"/>
              <a:gd name="connsiteY5" fmla="*/ 274847 h 5753325"/>
              <a:gd name="connsiteX6" fmla="*/ 6506836 w 6530408"/>
              <a:gd name="connsiteY6" fmla="*/ 331778 h 5753325"/>
              <a:gd name="connsiteX7" fmla="*/ 6530408 w 6530408"/>
              <a:gd name="connsiteY7" fmla="*/ 427517 h 5753325"/>
              <a:gd name="connsiteX8" fmla="*/ 6488360 w 6530408"/>
              <a:gd name="connsiteY8" fmla="*/ 535865 h 5753325"/>
              <a:gd name="connsiteX9" fmla="*/ 6492864 w 6530408"/>
              <a:gd name="connsiteY9" fmla="*/ 615799 h 5753325"/>
              <a:gd name="connsiteX10" fmla="*/ 6459988 w 6530408"/>
              <a:gd name="connsiteY10" fmla="*/ 707628 h 5753325"/>
              <a:gd name="connsiteX11" fmla="*/ 6453989 w 6530408"/>
              <a:gd name="connsiteY11" fmla="*/ 711876 h 5753325"/>
              <a:gd name="connsiteX12" fmla="*/ 6453209 w 6530408"/>
              <a:gd name="connsiteY12" fmla="*/ 719127 h 5753325"/>
              <a:gd name="connsiteX13" fmla="*/ 6457662 w 6530408"/>
              <a:gd name="connsiteY13" fmla="*/ 723331 h 5753325"/>
              <a:gd name="connsiteX14" fmla="*/ 6447445 w 6530408"/>
              <a:gd name="connsiteY14" fmla="*/ 780003 h 5753325"/>
              <a:gd name="connsiteX15" fmla="*/ 6426552 w 6530408"/>
              <a:gd name="connsiteY15" fmla="*/ 845805 h 5753325"/>
              <a:gd name="connsiteX16" fmla="*/ 6434072 w 6530408"/>
              <a:gd name="connsiteY16" fmla="*/ 910733 h 5753325"/>
              <a:gd name="connsiteX17" fmla="*/ 6432570 w 6530408"/>
              <a:gd name="connsiteY17" fmla="*/ 983394 h 5753325"/>
              <a:gd name="connsiteX18" fmla="*/ 6431878 w 6530408"/>
              <a:gd name="connsiteY18" fmla="*/ 1026728 h 5753325"/>
              <a:gd name="connsiteX19" fmla="*/ 6414269 w 6530408"/>
              <a:gd name="connsiteY19" fmla="*/ 1151111 h 5753325"/>
              <a:gd name="connsiteX20" fmla="*/ 6371722 w 6530408"/>
              <a:gd name="connsiteY20" fmla="*/ 1318080 h 5753325"/>
              <a:gd name="connsiteX21" fmla="*/ 6356023 w 6530408"/>
              <a:gd name="connsiteY21" fmla="*/ 1356227 h 5753325"/>
              <a:gd name="connsiteX22" fmla="*/ 6356157 w 6530408"/>
              <a:gd name="connsiteY22" fmla="*/ 1361967 h 5753325"/>
              <a:gd name="connsiteX23" fmla="*/ 6350613 w 6530408"/>
              <a:gd name="connsiteY23" fmla="*/ 1393569 h 5753325"/>
              <a:gd name="connsiteX24" fmla="*/ 6357062 w 6530408"/>
              <a:gd name="connsiteY24" fmla="*/ 1444071 h 5753325"/>
              <a:gd name="connsiteX25" fmla="*/ 6364832 w 6530408"/>
              <a:gd name="connsiteY25" fmla="*/ 1478763 h 5753325"/>
              <a:gd name="connsiteX26" fmla="*/ 6369745 w 6530408"/>
              <a:gd name="connsiteY26" fmla="*/ 1495680 h 5753325"/>
              <a:gd name="connsiteX27" fmla="*/ 6370898 w 6530408"/>
              <a:gd name="connsiteY27" fmla="*/ 1513331 h 5753325"/>
              <a:gd name="connsiteX28" fmla="*/ 6368801 w 6530408"/>
              <a:gd name="connsiteY28" fmla="*/ 1527414 h 5753325"/>
              <a:gd name="connsiteX29" fmla="*/ 6359177 w 6530408"/>
              <a:gd name="connsiteY29" fmla="*/ 1639513 h 5753325"/>
              <a:gd name="connsiteX30" fmla="*/ 6299489 w 6530408"/>
              <a:gd name="connsiteY30" fmla="*/ 1784860 h 5753325"/>
              <a:gd name="connsiteX31" fmla="*/ 6267878 w 6530408"/>
              <a:gd name="connsiteY31" fmla="*/ 1858572 h 5753325"/>
              <a:gd name="connsiteX32" fmla="*/ 6251146 w 6530408"/>
              <a:gd name="connsiteY32" fmla="*/ 1926167 h 5753325"/>
              <a:gd name="connsiteX33" fmla="*/ 6210686 w 6530408"/>
              <a:gd name="connsiteY33" fmla="*/ 2014834 h 5753325"/>
              <a:gd name="connsiteX34" fmla="*/ 6106652 w 6530408"/>
              <a:gd name="connsiteY34" fmla="*/ 2150572 h 5753325"/>
              <a:gd name="connsiteX35" fmla="*/ 6097813 w 6530408"/>
              <a:gd name="connsiteY35" fmla="*/ 2172208 h 5753325"/>
              <a:gd name="connsiteX36" fmla="*/ 6095990 w 6530408"/>
              <a:gd name="connsiteY36" fmla="*/ 2181185 h 5753325"/>
              <a:gd name="connsiteX37" fmla="*/ 6090126 w 6530408"/>
              <a:gd name="connsiteY37" fmla="*/ 2192533 h 5753325"/>
              <a:gd name="connsiteX38" fmla="*/ 6089503 w 6530408"/>
              <a:gd name="connsiteY38" fmla="*/ 2192543 h 5753325"/>
              <a:gd name="connsiteX39" fmla="*/ 6084946 w 6530408"/>
              <a:gd name="connsiteY39" fmla="*/ 2203694 h 5753325"/>
              <a:gd name="connsiteX40" fmla="*/ 5987861 w 6530408"/>
              <a:gd name="connsiteY40" fmla="*/ 2304868 h 5753325"/>
              <a:gd name="connsiteX41" fmla="*/ 5973439 w 6530408"/>
              <a:gd name="connsiteY41" fmla="*/ 2385635 h 5753325"/>
              <a:gd name="connsiteX42" fmla="*/ 5916727 w 6530408"/>
              <a:gd name="connsiteY42" fmla="*/ 2458777 h 5753325"/>
              <a:gd name="connsiteX43" fmla="*/ 5856524 w 6530408"/>
              <a:gd name="connsiteY43" fmla="*/ 2583281 h 5753325"/>
              <a:gd name="connsiteX44" fmla="*/ 5838091 w 6530408"/>
              <a:gd name="connsiteY44" fmla="*/ 2753474 h 5753325"/>
              <a:gd name="connsiteX45" fmla="*/ 5777471 w 6530408"/>
              <a:gd name="connsiteY45" fmla="*/ 2901570 h 5753325"/>
              <a:gd name="connsiteX46" fmla="*/ 5723992 w 6530408"/>
              <a:gd name="connsiteY46" fmla="*/ 2998752 h 5753325"/>
              <a:gd name="connsiteX47" fmla="*/ 5557886 w 6530408"/>
              <a:gd name="connsiteY47" fmla="*/ 3329735 h 5753325"/>
              <a:gd name="connsiteX48" fmla="*/ 5471501 w 6530408"/>
              <a:gd name="connsiteY48" fmla="*/ 3462221 h 5753325"/>
              <a:gd name="connsiteX49" fmla="*/ 5465154 w 6530408"/>
              <a:gd name="connsiteY49" fmla="*/ 3541065 h 5753325"/>
              <a:gd name="connsiteX50" fmla="*/ 5437889 w 6530408"/>
              <a:gd name="connsiteY50" fmla="*/ 3559927 h 5753325"/>
              <a:gd name="connsiteX51" fmla="*/ 5432770 w 6530408"/>
              <a:gd name="connsiteY51" fmla="*/ 3562948 h 5753325"/>
              <a:gd name="connsiteX52" fmla="*/ 5406795 w 6530408"/>
              <a:gd name="connsiteY52" fmla="*/ 3578594 h 5753325"/>
              <a:gd name="connsiteX53" fmla="*/ 5381495 w 6530408"/>
              <a:gd name="connsiteY53" fmla="*/ 3599883 h 5753325"/>
              <a:gd name="connsiteX54" fmla="*/ 5363689 w 6530408"/>
              <a:gd name="connsiteY54" fmla="*/ 3633299 h 5753325"/>
              <a:gd name="connsiteX55" fmla="*/ 5291870 w 6530408"/>
              <a:gd name="connsiteY55" fmla="*/ 3799039 h 5753325"/>
              <a:gd name="connsiteX56" fmla="*/ 5241600 w 6530408"/>
              <a:gd name="connsiteY56" fmla="*/ 3894238 h 5753325"/>
              <a:gd name="connsiteX57" fmla="*/ 5211041 w 6530408"/>
              <a:gd name="connsiteY57" fmla="*/ 3924184 h 5753325"/>
              <a:gd name="connsiteX58" fmla="*/ 5176073 w 6530408"/>
              <a:gd name="connsiteY58" fmla="*/ 3970179 h 5753325"/>
              <a:gd name="connsiteX59" fmla="*/ 5172826 w 6530408"/>
              <a:gd name="connsiteY59" fmla="*/ 3991773 h 5753325"/>
              <a:gd name="connsiteX60" fmla="*/ 5157053 w 6530408"/>
              <a:gd name="connsiteY60" fmla="*/ 3997708 h 5753325"/>
              <a:gd name="connsiteX61" fmla="*/ 5127922 w 6530408"/>
              <a:gd name="connsiteY61" fmla="*/ 4022660 h 5753325"/>
              <a:gd name="connsiteX62" fmla="*/ 5020872 w 6530408"/>
              <a:gd name="connsiteY62" fmla="*/ 4075951 h 5753325"/>
              <a:gd name="connsiteX63" fmla="*/ 4991410 w 6530408"/>
              <a:gd name="connsiteY63" fmla="*/ 4087598 h 5753325"/>
              <a:gd name="connsiteX64" fmla="*/ 4930112 w 6530408"/>
              <a:gd name="connsiteY64" fmla="*/ 4138459 h 5753325"/>
              <a:gd name="connsiteX65" fmla="*/ 4834224 w 6530408"/>
              <a:gd name="connsiteY65" fmla="*/ 4231643 h 5753325"/>
              <a:gd name="connsiteX66" fmla="*/ 4812599 w 6530408"/>
              <a:gd name="connsiteY66" fmla="*/ 4249449 h 5753325"/>
              <a:gd name="connsiteX67" fmla="*/ 4789188 w 6530408"/>
              <a:gd name="connsiteY67" fmla="*/ 4256678 h 5753325"/>
              <a:gd name="connsiteX68" fmla="*/ 4779554 w 6530408"/>
              <a:gd name="connsiteY68" fmla="*/ 4251313 h 5753325"/>
              <a:gd name="connsiteX69" fmla="*/ 4766885 w 6530408"/>
              <a:gd name="connsiteY69" fmla="*/ 4259812 h 5753325"/>
              <a:gd name="connsiteX70" fmla="*/ 4762510 w 6530408"/>
              <a:gd name="connsiteY70" fmla="*/ 4260383 h 5753325"/>
              <a:gd name="connsiteX71" fmla="*/ 4738416 w 6530408"/>
              <a:gd name="connsiteY71" fmla="*/ 4265355 h 5753325"/>
              <a:gd name="connsiteX72" fmla="*/ 4712007 w 6530408"/>
              <a:gd name="connsiteY72" fmla="*/ 4317892 h 5753325"/>
              <a:gd name="connsiteX73" fmla="*/ 4658930 w 6530408"/>
              <a:gd name="connsiteY73" fmla="*/ 4348041 h 5753325"/>
              <a:gd name="connsiteX74" fmla="*/ 4443526 w 6530408"/>
              <a:gd name="connsiteY74" fmla="*/ 4507851 h 5753325"/>
              <a:gd name="connsiteX75" fmla="*/ 4289766 w 6530408"/>
              <a:gd name="connsiteY75" fmla="*/ 4711450 h 5753325"/>
              <a:gd name="connsiteX76" fmla="*/ 4150870 w 6530408"/>
              <a:gd name="connsiteY76" fmla="*/ 4818480 h 5753325"/>
              <a:gd name="connsiteX77" fmla="*/ 4006639 w 6530408"/>
              <a:gd name="connsiteY77" fmla="*/ 4933815 h 5753325"/>
              <a:gd name="connsiteX78" fmla="*/ 3298210 w 6530408"/>
              <a:gd name="connsiteY78" fmla="*/ 5070790 h 5753325"/>
              <a:gd name="connsiteX79" fmla="*/ 2947678 w 6530408"/>
              <a:gd name="connsiteY79" fmla="*/ 5117869 h 5753325"/>
              <a:gd name="connsiteX80" fmla="*/ 2822169 w 6530408"/>
              <a:gd name="connsiteY80" fmla="*/ 5129396 h 5753325"/>
              <a:gd name="connsiteX81" fmla="*/ 2538773 w 6530408"/>
              <a:gd name="connsiteY81" fmla="*/ 5313397 h 5753325"/>
              <a:gd name="connsiteX82" fmla="*/ 2014500 w 6530408"/>
              <a:gd name="connsiteY82" fmla="*/ 5519744 h 5753325"/>
              <a:gd name="connsiteX83" fmla="*/ 1934391 w 6530408"/>
              <a:gd name="connsiteY83" fmla="*/ 5591335 h 5753325"/>
              <a:gd name="connsiteX84" fmla="*/ 1892550 w 6530408"/>
              <a:gd name="connsiteY84" fmla="*/ 5649708 h 5753325"/>
              <a:gd name="connsiteX85" fmla="*/ 1854769 w 6530408"/>
              <a:gd name="connsiteY85" fmla="*/ 5647691 h 5753325"/>
              <a:gd name="connsiteX86" fmla="*/ 1809461 w 6530408"/>
              <a:gd name="connsiteY86" fmla="*/ 5648628 h 5753325"/>
              <a:gd name="connsiteX87" fmla="*/ 1745150 w 6530408"/>
              <a:gd name="connsiteY87" fmla="*/ 5693879 h 5753325"/>
              <a:gd name="connsiteX88" fmla="*/ 1713375 w 6530408"/>
              <a:gd name="connsiteY88" fmla="*/ 5684672 h 5753325"/>
              <a:gd name="connsiteX89" fmla="*/ 1707808 w 6530408"/>
              <a:gd name="connsiteY89" fmla="*/ 5682611 h 5753325"/>
              <a:gd name="connsiteX90" fmla="*/ 1679313 w 6530408"/>
              <a:gd name="connsiteY90" fmla="*/ 5672360 h 5753325"/>
              <a:gd name="connsiteX91" fmla="*/ 1646933 w 6530408"/>
              <a:gd name="connsiteY91" fmla="*/ 5666227 h 5753325"/>
              <a:gd name="connsiteX92" fmla="*/ 1610055 w 6530408"/>
              <a:gd name="connsiteY92" fmla="*/ 5673643 h 5753325"/>
              <a:gd name="connsiteX93" fmla="*/ 1437641 w 6530408"/>
              <a:gd name="connsiteY93" fmla="*/ 5723266 h 5753325"/>
              <a:gd name="connsiteX94" fmla="*/ 1332869 w 6530408"/>
              <a:gd name="connsiteY94" fmla="*/ 5744752 h 5753325"/>
              <a:gd name="connsiteX95" fmla="*/ 1290525 w 6530408"/>
              <a:gd name="connsiteY95" fmla="*/ 5740036 h 5753325"/>
              <a:gd name="connsiteX96" fmla="*/ 1233107 w 6530408"/>
              <a:gd name="connsiteY96" fmla="*/ 5742106 h 5753325"/>
              <a:gd name="connsiteX97" fmla="*/ 1214532 w 6530408"/>
              <a:gd name="connsiteY97" fmla="*/ 5753325 h 5753325"/>
              <a:gd name="connsiteX98" fmla="*/ 1199955 w 6530408"/>
              <a:gd name="connsiteY98" fmla="*/ 5744831 h 5753325"/>
              <a:gd name="connsiteX99" fmla="*/ 1162337 w 6530408"/>
              <a:gd name="connsiteY99" fmla="*/ 5738048 h 5753325"/>
              <a:gd name="connsiteX100" fmla="*/ 1053457 w 6530408"/>
              <a:gd name="connsiteY100" fmla="*/ 5688676 h 5753325"/>
              <a:gd name="connsiteX101" fmla="*/ 1025798 w 6530408"/>
              <a:gd name="connsiteY101" fmla="*/ 5673166 h 5753325"/>
              <a:gd name="connsiteX102" fmla="*/ 947900 w 6530408"/>
              <a:gd name="connsiteY102" fmla="*/ 5657848 h 5753325"/>
              <a:gd name="connsiteX103" fmla="*/ 815627 w 6530408"/>
              <a:gd name="connsiteY103" fmla="*/ 5642557 h 5753325"/>
              <a:gd name="connsiteX104" fmla="*/ 788251 w 6530408"/>
              <a:gd name="connsiteY104" fmla="*/ 5637065 h 5753325"/>
              <a:gd name="connsiteX105" fmla="*/ 767822 w 6530408"/>
              <a:gd name="connsiteY105" fmla="*/ 5623450 h 5753325"/>
              <a:gd name="connsiteX106" fmla="*/ 765791 w 6530408"/>
              <a:gd name="connsiteY106" fmla="*/ 5612539 h 5753325"/>
              <a:gd name="connsiteX107" fmla="*/ 751230 w 6530408"/>
              <a:gd name="connsiteY107" fmla="*/ 5608092 h 5753325"/>
              <a:gd name="connsiteX108" fmla="*/ 748008 w 6530408"/>
              <a:gd name="connsiteY108" fmla="*/ 5605052 h 5753325"/>
              <a:gd name="connsiteX109" fmla="*/ 728871 w 6530408"/>
              <a:gd name="connsiteY109" fmla="*/ 5589469 h 5753325"/>
              <a:gd name="connsiteX110" fmla="*/ 671898 w 6530408"/>
              <a:gd name="connsiteY110" fmla="*/ 5602363 h 5753325"/>
              <a:gd name="connsiteX111" fmla="*/ 615065 w 6530408"/>
              <a:gd name="connsiteY111" fmla="*/ 5580257 h 5753325"/>
              <a:gd name="connsiteX112" fmla="*/ 355785 w 6530408"/>
              <a:gd name="connsiteY112" fmla="*/ 5514383 h 5753325"/>
              <a:gd name="connsiteX113" fmla="*/ 102269 w 6530408"/>
              <a:gd name="connsiteY113" fmla="*/ 5524347 h 5753325"/>
              <a:gd name="connsiteX114" fmla="*/ 13160 w 6530408"/>
              <a:gd name="connsiteY114" fmla="*/ 5514159 h 5753325"/>
              <a:gd name="connsiteX115" fmla="*/ 0 w 6530408"/>
              <a:gd name="connsiteY115" fmla="*/ 5511735 h 5753325"/>
              <a:gd name="connsiteX116" fmla="*/ 0 w 6530408"/>
              <a:gd name="connsiteY116" fmla="*/ 0 h 5753325"/>
              <a:gd name="connsiteX0" fmla="*/ 0 w 6506836"/>
              <a:gd name="connsiteY0" fmla="*/ 0 h 5753325"/>
              <a:gd name="connsiteX1" fmla="*/ 6438980 w 6506836"/>
              <a:gd name="connsiteY1" fmla="*/ 0 h 5753325"/>
              <a:gd name="connsiteX2" fmla="*/ 6439047 w 6506836"/>
              <a:gd name="connsiteY2" fmla="*/ 147 h 5753325"/>
              <a:gd name="connsiteX3" fmla="*/ 6443456 w 6506836"/>
              <a:gd name="connsiteY3" fmla="*/ 130105 h 5753325"/>
              <a:gd name="connsiteX4" fmla="*/ 6447632 w 6506836"/>
              <a:gd name="connsiteY4" fmla="*/ 170016 h 5753325"/>
              <a:gd name="connsiteX5" fmla="*/ 6465936 w 6506836"/>
              <a:gd name="connsiteY5" fmla="*/ 274847 h 5753325"/>
              <a:gd name="connsiteX6" fmla="*/ 6506836 w 6506836"/>
              <a:gd name="connsiteY6" fmla="*/ 331778 h 5753325"/>
              <a:gd name="connsiteX7" fmla="*/ 6488360 w 6506836"/>
              <a:gd name="connsiteY7" fmla="*/ 535865 h 5753325"/>
              <a:gd name="connsiteX8" fmla="*/ 6492864 w 6506836"/>
              <a:gd name="connsiteY8" fmla="*/ 615799 h 5753325"/>
              <a:gd name="connsiteX9" fmla="*/ 6459988 w 6506836"/>
              <a:gd name="connsiteY9" fmla="*/ 707628 h 5753325"/>
              <a:gd name="connsiteX10" fmla="*/ 6453989 w 6506836"/>
              <a:gd name="connsiteY10" fmla="*/ 711876 h 5753325"/>
              <a:gd name="connsiteX11" fmla="*/ 6453209 w 6506836"/>
              <a:gd name="connsiteY11" fmla="*/ 719127 h 5753325"/>
              <a:gd name="connsiteX12" fmla="*/ 6457662 w 6506836"/>
              <a:gd name="connsiteY12" fmla="*/ 723331 h 5753325"/>
              <a:gd name="connsiteX13" fmla="*/ 6447445 w 6506836"/>
              <a:gd name="connsiteY13" fmla="*/ 780003 h 5753325"/>
              <a:gd name="connsiteX14" fmla="*/ 6426552 w 6506836"/>
              <a:gd name="connsiteY14" fmla="*/ 845805 h 5753325"/>
              <a:gd name="connsiteX15" fmla="*/ 6434072 w 6506836"/>
              <a:gd name="connsiteY15" fmla="*/ 910733 h 5753325"/>
              <a:gd name="connsiteX16" fmla="*/ 6432570 w 6506836"/>
              <a:gd name="connsiteY16" fmla="*/ 983394 h 5753325"/>
              <a:gd name="connsiteX17" fmla="*/ 6431878 w 6506836"/>
              <a:gd name="connsiteY17" fmla="*/ 1026728 h 5753325"/>
              <a:gd name="connsiteX18" fmla="*/ 6414269 w 6506836"/>
              <a:gd name="connsiteY18" fmla="*/ 1151111 h 5753325"/>
              <a:gd name="connsiteX19" fmla="*/ 6371722 w 6506836"/>
              <a:gd name="connsiteY19" fmla="*/ 1318080 h 5753325"/>
              <a:gd name="connsiteX20" fmla="*/ 6356023 w 6506836"/>
              <a:gd name="connsiteY20" fmla="*/ 1356227 h 5753325"/>
              <a:gd name="connsiteX21" fmla="*/ 6356157 w 6506836"/>
              <a:gd name="connsiteY21" fmla="*/ 1361967 h 5753325"/>
              <a:gd name="connsiteX22" fmla="*/ 6350613 w 6506836"/>
              <a:gd name="connsiteY22" fmla="*/ 1393569 h 5753325"/>
              <a:gd name="connsiteX23" fmla="*/ 6357062 w 6506836"/>
              <a:gd name="connsiteY23" fmla="*/ 1444071 h 5753325"/>
              <a:gd name="connsiteX24" fmla="*/ 6364832 w 6506836"/>
              <a:gd name="connsiteY24" fmla="*/ 1478763 h 5753325"/>
              <a:gd name="connsiteX25" fmla="*/ 6369745 w 6506836"/>
              <a:gd name="connsiteY25" fmla="*/ 1495680 h 5753325"/>
              <a:gd name="connsiteX26" fmla="*/ 6370898 w 6506836"/>
              <a:gd name="connsiteY26" fmla="*/ 1513331 h 5753325"/>
              <a:gd name="connsiteX27" fmla="*/ 6368801 w 6506836"/>
              <a:gd name="connsiteY27" fmla="*/ 1527414 h 5753325"/>
              <a:gd name="connsiteX28" fmla="*/ 6359177 w 6506836"/>
              <a:gd name="connsiteY28" fmla="*/ 1639513 h 5753325"/>
              <a:gd name="connsiteX29" fmla="*/ 6299489 w 6506836"/>
              <a:gd name="connsiteY29" fmla="*/ 1784860 h 5753325"/>
              <a:gd name="connsiteX30" fmla="*/ 6267878 w 6506836"/>
              <a:gd name="connsiteY30" fmla="*/ 1858572 h 5753325"/>
              <a:gd name="connsiteX31" fmla="*/ 6251146 w 6506836"/>
              <a:gd name="connsiteY31" fmla="*/ 1926167 h 5753325"/>
              <a:gd name="connsiteX32" fmla="*/ 6210686 w 6506836"/>
              <a:gd name="connsiteY32" fmla="*/ 2014834 h 5753325"/>
              <a:gd name="connsiteX33" fmla="*/ 6106652 w 6506836"/>
              <a:gd name="connsiteY33" fmla="*/ 2150572 h 5753325"/>
              <a:gd name="connsiteX34" fmla="*/ 6097813 w 6506836"/>
              <a:gd name="connsiteY34" fmla="*/ 2172208 h 5753325"/>
              <a:gd name="connsiteX35" fmla="*/ 6095990 w 6506836"/>
              <a:gd name="connsiteY35" fmla="*/ 2181185 h 5753325"/>
              <a:gd name="connsiteX36" fmla="*/ 6090126 w 6506836"/>
              <a:gd name="connsiteY36" fmla="*/ 2192533 h 5753325"/>
              <a:gd name="connsiteX37" fmla="*/ 6089503 w 6506836"/>
              <a:gd name="connsiteY37" fmla="*/ 2192543 h 5753325"/>
              <a:gd name="connsiteX38" fmla="*/ 6084946 w 6506836"/>
              <a:gd name="connsiteY38" fmla="*/ 2203694 h 5753325"/>
              <a:gd name="connsiteX39" fmla="*/ 5987861 w 6506836"/>
              <a:gd name="connsiteY39" fmla="*/ 2304868 h 5753325"/>
              <a:gd name="connsiteX40" fmla="*/ 5973439 w 6506836"/>
              <a:gd name="connsiteY40" fmla="*/ 2385635 h 5753325"/>
              <a:gd name="connsiteX41" fmla="*/ 5916727 w 6506836"/>
              <a:gd name="connsiteY41" fmla="*/ 2458777 h 5753325"/>
              <a:gd name="connsiteX42" fmla="*/ 5856524 w 6506836"/>
              <a:gd name="connsiteY42" fmla="*/ 2583281 h 5753325"/>
              <a:gd name="connsiteX43" fmla="*/ 5838091 w 6506836"/>
              <a:gd name="connsiteY43" fmla="*/ 2753474 h 5753325"/>
              <a:gd name="connsiteX44" fmla="*/ 5777471 w 6506836"/>
              <a:gd name="connsiteY44" fmla="*/ 2901570 h 5753325"/>
              <a:gd name="connsiteX45" fmla="*/ 5723992 w 6506836"/>
              <a:gd name="connsiteY45" fmla="*/ 2998752 h 5753325"/>
              <a:gd name="connsiteX46" fmla="*/ 5557886 w 6506836"/>
              <a:gd name="connsiteY46" fmla="*/ 3329735 h 5753325"/>
              <a:gd name="connsiteX47" fmla="*/ 5471501 w 6506836"/>
              <a:gd name="connsiteY47" fmla="*/ 3462221 h 5753325"/>
              <a:gd name="connsiteX48" fmla="*/ 5465154 w 6506836"/>
              <a:gd name="connsiteY48" fmla="*/ 3541065 h 5753325"/>
              <a:gd name="connsiteX49" fmla="*/ 5437889 w 6506836"/>
              <a:gd name="connsiteY49" fmla="*/ 3559927 h 5753325"/>
              <a:gd name="connsiteX50" fmla="*/ 5432770 w 6506836"/>
              <a:gd name="connsiteY50" fmla="*/ 3562948 h 5753325"/>
              <a:gd name="connsiteX51" fmla="*/ 5406795 w 6506836"/>
              <a:gd name="connsiteY51" fmla="*/ 3578594 h 5753325"/>
              <a:gd name="connsiteX52" fmla="*/ 5381495 w 6506836"/>
              <a:gd name="connsiteY52" fmla="*/ 3599883 h 5753325"/>
              <a:gd name="connsiteX53" fmla="*/ 5363689 w 6506836"/>
              <a:gd name="connsiteY53" fmla="*/ 3633299 h 5753325"/>
              <a:gd name="connsiteX54" fmla="*/ 5291870 w 6506836"/>
              <a:gd name="connsiteY54" fmla="*/ 3799039 h 5753325"/>
              <a:gd name="connsiteX55" fmla="*/ 5241600 w 6506836"/>
              <a:gd name="connsiteY55" fmla="*/ 3894238 h 5753325"/>
              <a:gd name="connsiteX56" fmla="*/ 5211041 w 6506836"/>
              <a:gd name="connsiteY56" fmla="*/ 3924184 h 5753325"/>
              <a:gd name="connsiteX57" fmla="*/ 5176073 w 6506836"/>
              <a:gd name="connsiteY57" fmla="*/ 3970179 h 5753325"/>
              <a:gd name="connsiteX58" fmla="*/ 5172826 w 6506836"/>
              <a:gd name="connsiteY58" fmla="*/ 3991773 h 5753325"/>
              <a:gd name="connsiteX59" fmla="*/ 5157053 w 6506836"/>
              <a:gd name="connsiteY59" fmla="*/ 3997708 h 5753325"/>
              <a:gd name="connsiteX60" fmla="*/ 5127922 w 6506836"/>
              <a:gd name="connsiteY60" fmla="*/ 4022660 h 5753325"/>
              <a:gd name="connsiteX61" fmla="*/ 5020872 w 6506836"/>
              <a:gd name="connsiteY61" fmla="*/ 4075951 h 5753325"/>
              <a:gd name="connsiteX62" fmla="*/ 4991410 w 6506836"/>
              <a:gd name="connsiteY62" fmla="*/ 4087598 h 5753325"/>
              <a:gd name="connsiteX63" fmla="*/ 4930112 w 6506836"/>
              <a:gd name="connsiteY63" fmla="*/ 4138459 h 5753325"/>
              <a:gd name="connsiteX64" fmla="*/ 4834224 w 6506836"/>
              <a:gd name="connsiteY64" fmla="*/ 4231643 h 5753325"/>
              <a:gd name="connsiteX65" fmla="*/ 4812599 w 6506836"/>
              <a:gd name="connsiteY65" fmla="*/ 4249449 h 5753325"/>
              <a:gd name="connsiteX66" fmla="*/ 4789188 w 6506836"/>
              <a:gd name="connsiteY66" fmla="*/ 4256678 h 5753325"/>
              <a:gd name="connsiteX67" fmla="*/ 4779554 w 6506836"/>
              <a:gd name="connsiteY67" fmla="*/ 4251313 h 5753325"/>
              <a:gd name="connsiteX68" fmla="*/ 4766885 w 6506836"/>
              <a:gd name="connsiteY68" fmla="*/ 4259812 h 5753325"/>
              <a:gd name="connsiteX69" fmla="*/ 4762510 w 6506836"/>
              <a:gd name="connsiteY69" fmla="*/ 4260383 h 5753325"/>
              <a:gd name="connsiteX70" fmla="*/ 4738416 w 6506836"/>
              <a:gd name="connsiteY70" fmla="*/ 4265355 h 5753325"/>
              <a:gd name="connsiteX71" fmla="*/ 4712007 w 6506836"/>
              <a:gd name="connsiteY71" fmla="*/ 4317892 h 5753325"/>
              <a:gd name="connsiteX72" fmla="*/ 4658930 w 6506836"/>
              <a:gd name="connsiteY72" fmla="*/ 4348041 h 5753325"/>
              <a:gd name="connsiteX73" fmla="*/ 4443526 w 6506836"/>
              <a:gd name="connsiteY73" fmla="*/ 4507851 h 5753325"/>
              <a:gd name="connsiteX74" fmla="*/ 4289766 w 6506836"/>
              <a:gd name="connsiteY74" fmla="*/ 4711450 h 5753325"/>
              <a:gd name="connsiteX75" fmla="*/ 4150870 w 6506836"/>
              <a:gd name="connsiteY75" fmla="*/ 4818480 h 5753325"/>
              <a:gd name="connsiteX76" fmla="*/ 4006639 w 6506836"/>
              <a:gd name="connsiteY76" fmla="*/ 4933815 h 5753325"/>
              <a:gd name="connsiteX77" fmla="*/ 3298210 w 6506836"/>
              <a:gd name="connsiteY77" fmla="*/ 5070790 h 5753325"/>
              <a:gd name="connsiteX78" fmla="*/ 2947678 w 6506836"/>
              <a:gd name="connsiteY78" fmla="*/ 5117869 h 5753325"/>
              <a:gd name="connsiteX79" fmla="*/ 2822169 w 6506836"/>
              <a:gd name="connsiteY79" fmla="*/ 5129396 h 5753325"/>
              <a:gd name="connsiteX80" fmla="*/ 2538773 w 6506836"/>
              <a:gd name="connsiteY80" fmla="*/ 5313397 h 5753325"/>
              <a:gd name="connsiteX81" fmla="*/ 2014500 w 6506836"/>
              <a:gd name="connsiteY81" fmla="*/ 5519744 h 5753325"/>
              <a:gd name="connsiteX82" fmla="*/ 1934391 w 6506836"/>
              <a:gd name="connsiteY82" fmla="*/ 5591335 h 5753325"/>
              <a:gd name="connsiteX83" fmla="*/ 1892550 w 6506836"/>
              <a:gd name="connsiteY83" fmla="*/ 5649708 h 5753325"/>
              <a:gd name="connsiteX84" fmla="*/ 1854769 w 6506836"/>
              <a:gd name="connsiteY84" fmla="*/ 5647691 h 5753325"/>
              <a:gd name="connsiteX85" fmla="*/ 1809461 w 6506836"/>
              <a:gd name="connsiteY85" fmla="*/ 5648628 h 5753325"/>
              <a:gd name="connsiteX86" fmla="*/ 1745150 w 6506836"/>
              <a:gd name="connsiteY86" fmla="*/ 5693879 h 5753325"/>
              <a:gd name="connsiteX87" fmla="*/ 1713375 w 6506836"/>
              <a:gd name="connsiteY87" fmla="*/ 5684672 h 5753325"/>
              <a:gd name="connsiteX88" fmla="*/ 1707808 w 6506836"/>
              <a:gd name="connsiteY88" fmla="*/ 5682611 h 5753325"/>
              <a:gd name="connsiteX89" fmla="*/ 1679313 w 6506836"/>
              <a:gd name="connsiteY89" fmla="*/ 5672360 h 5753325"/>
              <a:gd name="connsiteX90" fmla="*/ 1646933 w 6506836"/>
              <a:gd name="connsiteY90" fmla="*/ 5666227 h 5753325"/>
              <a:gd name="connsiteX91" fmla="*/ 1610055 w 6506836"/>
              <a:gd name="connsiteY91" fmla="*/ 5673643 h 5753325"/>
              <a:gd name="connsiteX92" fmla="*/ 1437641 w 6506836"/>
              <a:gd name="connsiteY92" fmla="*/ 5723266 h 5753325"/>
              <a:gd name="connsiteX93" fmla="*/ 1332869 w 6506836"/>
              <a:gd name="connsiteY93" fmla="*/ 5744752 h 5753325"/>
              <a:gd name="connsiteX94" fmla="*/ 1290525 w 6506836"/>
              <a:gd name="connsiteY94" fmla="*/ 5740036 h 5753325"/>
              <a:gd name="connsiteX95" fmla="*/ 1233107 w 6506836"/>
              <a:gd name="connsiteY95" fmla="*/ 5742106 h 5753325"/>
              <a:gd name="connsiteX96" fmla="*/ 1214532 w 6506836"/>
              <a:gd name="connsiteY96" fmla="*/ 5753325 h 5753325"/>
              <a:gd name="connsiteX97" fmla="*/ 1199955 w 6506836"/>
              <a:gd name="connsiteY97" fmla="*/ 5744831 h 5753325"/>
              <a:gd name="connsiteX98" fmla="*/ 1162337 w 6506836"/>
              <a:gd name="connsiteY98" fmla="*/ 5738048 h 5753325"/>
              <a:gd name="connsiteX99" fmla="*/ 1053457 w 6506836"/>
              <a:gd name="connsiteY99" fmla="*/ 5688676 h 5753325"/>
              <a:gd name="connsiteX100" fmla="*/ 1025798 w 6506836"/>
              <a:gd name="connsiteY100" fmla="*/ 5673166 h 5753325"/>
              <a:gd name="connsiteX101" fmla="*/ 947900 w 6506836"/>
              <a:gd name="connsiteY101" fmla="*/ 5657848 h 5753325"/>
              <a:gd name="connsiteX102" fmla="*/ 815627 w 6506836"/>
              <a:gd name="connsiteY102" fmla="*/ 5642557 h 5753325"/>
              <a:gd name="connsiteX103" fmla="*/ 788251 w 6506836"/>
              <a:gd name="connsiteY103" fmla="*/ 5637065 h 5753325"/>
              <a:gd name="connsiteX104" fmla="*/ 767822 w 6506836"/>
              <a:gd name="connsiteY104" fmla="*/ 5623450 h 5753325"/>
              <a:gd name="connsiteX105" fmla="*/ 765791 w 6506836"/>
              <a:gd name="connsiteY105" fmla="*/ 5612539 h 5753325"/>
              <a:gd name="connsiteX106" fmla="*/ 751230 w 6506836"/>
              <a:gd name="connsiteY106" fmla="*/ 5608092 h 5753325"/>
              <a:gd name="connsiteX107" fmla="*/ 748008 w 6506836"/>
              <a:gd name="connsiteY107" fmla="*/ 5605052 h 5753325"/>
              <a:gd name="connsiteX108" fmla="*/ 728871 w 6506836"/>
              <a:gd name="connsiteY108" fmla="*/ 5589469 h 5753325"/>
              <a:gd name="connsiteX109" fmla="*/ 671898 w 6506836"/>
              <a:gd name="connsiteY109" fmla="*/ 5602363 h 5753325"/>
              <a:gd name="connsiteX110" fmla="*/ 615065 w 6506836"/>
              <a:gd name="connsiteY110" fmla="*/ 5580257 h 5753325"/>
              <a:gd name="connsiteX111" fmla="*/ 355785 w 6506836"/>
              <a:gd name="connsiteY111" fmla="*/ 5514383 h 5753325"/>
              <a:gd name="connsiteX112" fmla="*/ 102269 w 6506836"/>
              <a:gd name="connsiteY112" fmla="*/ 5524347 h 5753325"/>
              <a:gd name="connsiteX113" fmla="*/ 13160 w 6506836"/>
              <a:gd name="connsiteY113" fmla="*/ 5514159 h 5753325"/>
              <a:gd name="connsiteX114" fmla="*/ 0 w 6506836"/>
              <a:gd name="connsiteY114" fmla="*/ 5511735 h 5753325"/>
              <a:gd name="connsiteX115" fmla="*/ 0 w 6506836"/>
              <a:gd name="connsiteY115"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465936 w 6492864"/>
              <a:gd name="connsiteY5" fmla="*/ 274847 h 5753325"/>
              <a:gd name="connsiteX6" fmla="*/ 6488360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396598 w 6492864"/>
              <a:gd name="connsiteY5" fmla="*/ 274847 h 5753325"/>
              <a:gd name="connsiteX6" fmla="*/ 6488360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396598 w 6492864"/>
              <a:gd name="connsiteY5" fmla="*/ 274847 h 5753325"/>
              <a:gd name="connsiteX6" fmla="*/ 6375685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62955"/>
              <a:gd name="connsiteY0" fmla="*/ 0 h 5753325"/>
              <a:gd name="connsiteX1" fmla="*/ 6438980 w 6462955"/>
              <a:gd name="connsiteY1" fmla="*/ 0 h 5753325"/>
              <a:gd name="connsiteX2" fmla="*/ 6439047 w 6462955"/>
              <a:gd name="connsiteY2" fmla="*/ 147 h 5753325"/>
              <a:gd name="connsiteX3" fmla="*/ 6443456 w 6462955"/>
              <a:gd name="connsiteY3" fmla="*/ 130105 h 5753325"/>
              <a:gd name="connsiteX4" fmla="*/ 6447632 w 6462955"/>
              <a:gd name="connsiteY4" fmla="*/ 170016 h 5753325"/>
              <a:gd name="connsiteX5" fmla="*/ 6396598 w 6462955"/>
              <a:gd name="connsiteY5" fmla="*/ 274847 h 5753325"/>
              <a:gd name="connsiteX6" fmla="*/ 6375685 w 6462955"/>
              <a:gd name="connsiteY6" fmla="*/ 535865 h 5753325"/>
              <a:gd name="connsiteX7" fmla="*/ 6354187 w 6462955"/>
              <a:gd name="connsiteY7" fmla="*/ 615799 h 5753325"/>
              <a:gd name="connsiteX8" fmla="*/ 6459988 w 6462955"/>
              <a:gd name="connsiteY8" fmla="*/ 707628 h 5753325"/>
              <a:gd name="connsiteX9" fmla="*/ 6453989 w 6462955"/>
              <a:gd name="connsiteY9" fmla="*/ 711876 h 5753325"/>
              <a:gd name="connsiteX10" fmla="*/ 6453209 w 6462955"/>
              <a:gd name="connsiteY10" fmla="*/ 719127 h 5753325"/>
              <a:gd name="connsiteX11" fmla="*/ 6457662 w 6462955"/>
              <a:gd name="connsiteY11" fmla="*/ 723331 h 5753325"/>
              <a:gd name="connsiteX12" fmla="*/ 6447445 w 6462955"/>
              <a:gd name="connsiteY12" fmla="*/ 780003 h 5753325"/>
              <a:gd name="connsiteX13" fmla="*/ 6426552 w 6462955"/>
              <a:gd name="connsiteY13" fmla="*/ 845805 h 5753325"/>
              <a:gd name="connsiteX14" fmla="*/ 6434072 w 6462955"/>
              <a:gd name="connsiteY14" fmla="*/ 910733 h 5753325"/>
              <a:gd name="connsiteX15" fmla="*/ 6432570 w 6462955"/>
              <a:gd name="connsiteY15" fmla="*/ 983394 h 5753325"/>
              <a:gd name="connsiteX16" fmla="*/ 6431878 w 6462955"/>
              <a:gd name="connsiteY16" fmla="*/ 1026728 h 5753325"/>
              <a:gd name="connsiteX17" fmla="*/ 6414269 w 6462955"/>
              <a:gd name="connsiteY17" fmla="*/ 1151111 h 5753325"/>
              <a:gd name="connsiteX18" fmla="*/ 6371722 w 6462955"/>
              <a:gd name="connsiteY18" fmla="*/ 1318080 h 5753325"/>
              <a:gd name="connsiteX19" fmla="*/ 6356023 w 6462955"/>
              <a:gd name="connsiteY19" fmla="*/ 1356227 h 5753325"/>
              <a:gd name="connsiteX20" fmla="*/ 6356157 w 6462955"/>
              <a:gd name="connsiteY20" fmla="*/ 1361967 h 5753325"/>
              <a:gd name="connsiteX21" fmla="*/ 6350613 w 6462955"/>
              <a:gd name="connsiteY21" fmla="*/ 1393569 h 5753325"/>
              <a:gd name="connsiteX22" fmla="*/ 6357062 w 6462955"/>
              <a:gd name="connsiteY22" fmla="*/ 1444071 h 5753325"/>
              <a:gd name="connsiteX23" fmla="*/ 6364832 w 6462955"/>
              <a:gd name="connsiteY23" fmla="*/ 1478763 h 5753325"/>
              <a:gd name="connsiteX24" fmla="*/ 6369745 w 6462955"/>
              <a:gd name="connsiteY24" fmla="*/ 1495680 h 5753325"/>
              <a:gd name="connsiteX25" fmla="*/ 6370898 w 6462955"/>
              <a:gd name="connsiteY25" fmla="*/ 1513331 h 5753325"/>
              <a:gd name="connsiteX26" fmla="*/ 6368801 w 6462955"/>
              <a:gd name="connsiteY26" fmla="*/ 1527414 h 5753325"/>
              <a:gd name="connsiteX27" fmla="*/ 6359177 w 6462955"/>
              <a:gd name="connsiteY27" fmla="*/ 1639513 h 5753325"/>
              <a:gd name="connsiteX28" fmla="*/ 6299489 w 6462955"/>
              <a:gd name="connsiteY28" fmla="*/ 1784860 h 5753325"/>
              <a:gd name="connsiteX29" fmla="*/ 6267878 w 6462955"/>
              <a:gd name="connsiteY29" fmla="*/ 1858572 h 5753325"/>
              <a:gd name="connsiteX30" fmla="*/ 6251146 w 6462955"/>
              <a:gd name="connsiteY30" fmla="*/ 1926167 h 5753325"/>
              <a:gd name="connsiteX31" fmla="*/ 6210686 w 6462955"/>
              <a:gd name="connsiteY31" fmla="*/ 2014834 h 5753325"/>
              <a:gd name="connsiteX32" fmla="*/ 6106652 w 6462955"/>
              <a:gd name="connsiteY32" fmla="*/ 2150572 h 5753325"/>
              <a:gd name="connsiteX33" fmla="*/ 6097813 w 6462955"/>
              <a:gd name="connsiteY33" fmla="*/ 2172208 h 5753325"/>
              <a:gd name="connsiteX34" fmla="*/ 6095990 w 6462955"/>
              <a:gd name="connsiteY34" fmla="*/ 2181185 h 5753325"/>
              <a:gd name="connsiteX35" fmla="*/ 6090126 w 6462955"/>
              <a:gd name="connsiteY35" fmla="*/ 2192533 h 5753325"/>
              <a:gd name="connsiteX36" fmla="*/ 6089503 w 6462955"/>
              <a:gd name="connsiteY36" fmla="*/ 2192543 h 5753325"/>
              <a:gd name="connsiteX37" fmla="*/ 6084946 w 6462955"/>
              <a:gd name="connsiteY37" fmla="*/ 2203694 h 5753325"/>
              <a:gd name="connsiteX38" fmla="*/ 5987861 w 6462955"/>
              <a:gd name="connsiteY38" fmla="*/ 2304868 h 5753325"/>
              <a:gd name="connsiteX39" fmla="*/ 5973439 w 6462955"/>
              <a:gd name="connsiteY39" fmla="*/ 2385635 h 5753325"/>
              <a:gd name="connsiteX40" fmla="*/ 5916727 w 6462955"/>
              <a:gd name="connsiteY40" fmla="*/ 2458777 h 5753325"/>
              <a:gd name="connsiteX41" fmla="*/ 5856524 w 6462955"/>
              <a:gd name="connsiteY41" fmla="*/ 2583281 h 5753325"/>
              <a:gd name="connsiteX42" fmla="*/ 5838091 w 6462955"/>
              <a:gd name="connsiteY42" fmla="*/ 2753474 h 5753325"/>
              <a:gd name="connsiteX43" fmla="*/ 5777471 w 6462955"/>
              <a:gd name="connsiteY43" fmla="*/ 2901570 h 5753325"/>
              <a:gd name="connsiteX44" fmla="*/ 5723992 w 6462955"/>
              <a:gd name="connsiteY44" fmla="*/ 2998752 h 5753325"/>
              <a:gd name="connsiteX45" fmla="*/ 5557886 w 6462955"/>
              <a:gd name="connsiteY45" fmla="*/ 3329735 h 5753325"/>
              <a:gd name="connsiteX46" fmla="*/ 5471501 w 6462955"/>
              <a:gd name="connsiteY46" fmla="*/ 3462221 h 5753325"/>
              <a:gd name="connsiteX47" fmla="*/ 5465154 w 6462955"/>
              <a:gd name="connsiteY47" fmla="*/ 3541065 h 5753325"/>
              <a:gd name="connsiteX48" fmla="*/ 5437889 w 6462955"/>
              <a:gd name="connsiteY48" fmla="*/ 3559927 h 5753325"/>
              <a:gd name="connsiteX49" fmla="*/ 5432770 w 6462955"/>
              <a:gd name="connsiteY49" fmla="*/ 3562948 h 5753325"/>
              <a:gd name="connsiteX50" fmla="*/ 5406795 w 6462955"/>
              <a:gd name="connsiteY50" fmla="*/ 3578594 h 5753325"/>
              <a:gd name="connsiteX51" fmla="*/ 5381495 w 6462955"/>
              <a:gd name="connsiteY51" fmla="*/ 3599883 h 5753325"/>
              <a:gd name="connsiteX52" fmla="*/ 5363689 w 6462955"/>
              <a:gd name="connsiteY52" fmla="*/ 3633299 h 5753325"/>
              <a:gd name="connsiteX53" fmla="*/ 5291870 w 6462955"/>
              <a:gd name="connsiteY53" fmla="*/ 3799039 h 5753325"/>
              <a:gd name="connsiteX54" fmla="*/ 5241600 w 6462955"/>
              <a:gd name="connsiteY54" fmla="*/ 3894238 h 5753325"/>
              <a:gd name="connsiteX55" fmla="*/ 5211041 w 6462955"/>
              <a:gd name="connsiteY55" fmla="*/ 3924184 h 5753325"/>
              <a:gd name="connsiteX56" fmla="*/ 5176073 w 6462955"/>
              <a:gd name="connsiteY56" fmla="*/ 3970179 h 5753325"/>
              <a:gd name="connsiteX57" fmla="*/ 5172826 w 6462955"/>
              <a:gd name="connsiteY57" fmla="*/ 3991773 h 5753325"/>
              <a:gd name="connsiteX58" fmla="*/ 5157053 w 6462955"/>
              <a:gd name="connsiteY58" fmla="*/ 3997708 h 5753325"/>
              <a:gd name="connsiteX59" fmla="*/ 5127922 w 6462955"/>
              <a:gd name="connsiteY59" fmla="*/ 4022660 h 5753325"/>
              <a:gd name="connsiteX60" fmla="*/ 5020872 w 6462955"/>
              <a:gd name="connsiteY60" fmla="*/ 4075951 h 5753325"/>
              <a:gd name="connsiteX61" fmla="*/ 4991410 w 6462955"/>
              <a:gd name="connsiteY61" fmla="*/ 4087598 h 5753325"/>
              <a:gd name="connsiteX62" fmla="*/ 4930112 w 6462955"/>
              <a:gd name="connsiteY62" fmla="*/ 4138459 h 5753325"/>
              <a:gd name="connsiteX63" fmla="*/ 4834224 w 6462955"/>
              <a:gd name="connsiteY63" fmla="*/ 4231643 h 5753325"/>
              <a:gd name="connsiteX64" fmla="*/ 4812599 w 6462955"/>
              <a:gd name="connsiteY64" fmla="*/ 4249449 h 5753325"/>
              <a:gd name="connsiteX65" fmla="*/ 4789188 w 6462955"/>
              <a:gd name="connsiteY65" fmla="*/ 4256678 h 5753325"/>
              <a:gd name="connsiteX66" fmla="*/ 4779554 w 6462955"/>
              <a:gd name="connsiteY66" fmla="*/ 4251313 h 5753325"/>
              <a:gd name="connsiteX67" fmla="*/ 4766885 w 6462955"/>
              <a:gd name="connsiteY67" fmla="*/ 4259812 h 5753325"/>
              <a:gd name="connsiteX68" fmla="*/ 4762510 w 6462955"/>
              <a:gd name="connsiteY68" fmla="*/ 4260383 h 5753325"/>
              <a:gd name="connsiteX69" fmla="*/ 4738416 w 6462955"/>
              <a:gd name="connsiteY69" fmla="*/ 4265355 h 5753325"/>
              <a:gd name="connsiteX70" fmla="*/ 4712007 w 6462955"/>
              <a:gd name="connsiteY70" fmla="*/ 4317892 h 5753325"/>
              <a:gd name="connsiteX71" fmla="*/ 4658930 w 6462955"/>
              <a:gd name="connsiteY71" fmla="*/ 4348041 h 5753325"/>
              <a:gd name="connsiteX72" fmla="*/ 4443526 w 6462955"/>
              <a:gd name="connsiteY72" fmla="*/ 4507851 h 5753325"/>
              <a:gd name="connsiteX73" fmla="*/ 4289766 w 6462955"/>
              <a:gd name="connsiteY73" fmla="*/ 4711450 h 5753325"/>
              <a:gd name="connsiteX74" fmla="*/ 4150870 w 6462955"/>
              <a:gd name="connsiteY74" fmla="*/ 4818480 h 5753325"/>
              <a:gd name="connsiteX75" fmla="*/ 4006639 w 6462955"/>
              <a:gd name="connsiteY75" fmla="*/ 4933815 h 5753325"/>
              <a:gd name="connsiteX76" fmla="*/ 3298210 w 6462955"/>
              <a:gd name="connsiteY76" fmla="*/ 5070790 h 5753325"/>
              <a:gd name="connsiteX77" fmla="*/ 2947678 w 6462955"/>
              <a:gd name="connsiteY77" fmla="*/ 5117869 h 5753325"/>
              <a:gd name="connsiteX78" fmla="*/ 2822169 w 6462955"/>
              <a:gd name="connsiteY78" fmla="*/ 5129396 h 5753325"/>
              <a:gd name="connsiteX79" fmla="*/ 2538773 w 6462955"/>
              <a:gd name="connsiteY79" fmla="*/ 5313397 h 5753325"/>
              <a:gd name="connsiteX80" fmla="*/ 2014500 w 6462955"/>
              <a:gd name="connsiteY80" fmla="*/ 5519744 h 5753325"/>
              <a:gd name="connsiteX81" fmla="*/ 1934391 w 6462955"/>
              <a:gd name="connsiteY81" fmla="*/ 5591335 h 5753325"/>
              <a:gd name="connsiteX82" fmla="*/ 1892550 w 6462955"/>
              <a:gd name="connsiteY82" fmla="*/ 5649708 h 5753325"/>
              <a:gd name="connsiteX83" fmla="*/ 1854769 w 6462955"/>
              <a:gd name="connsiteY83" fmla="*/ 5647691 h 5753325"/>
              <a:gd name="connsiteX84" fmla="*/ 1809461 w 6462955"/>
              <a:gd name="connsiteY84" fmla="*/ 5648628 h 5753325"/>
              <a:gd name="connsiteX85" fmla="*/ 1745150 w 6462955"/>
              <a:gd name="connsiteY85" fmla="*/ 5693879 h 5753325"/>
              <a:gd name="connsiteX86" fmla="*/ 1713375 w 6462955"/>
              <a:gd name="connsiteY86" fmla="*/ 5684672 h 5753325"/>
              <a:gd name="connsiteX87" fmla="*/ 1707808 w 6462955"/>
              <a:gd name="connsiteY87" fmla="*/ 5682611 h 5753325"/>
              <a:gd name="connsiteX88" fmla="*/ 1679313 w 6462955"/>
              <a:gd name="connsiteY88" fmla="*/ 5672360 h 5753325"/>
              <a:gd name="connsiteX89" fmla="*/ 1646933 w 6462955"/>
              <a:gd name="connsiteY89" fmla="*/ 5666227 h 5753325"/>
              <a:gd name="connsiteX90" fmla="*/ 1610055 w 6462955"/>
              <a:gd name="connsiteY90" fmla="*/ 5673643 h 5753325"/>
              <a:gd name="connsiteX91" fmla="*/ 1437641 w 6462955"/>
              <a:gd name="connsiteY91" fmla="*/ 5723266 h 5753325"/>
              <a:gd name="connsiteX92" fmla="*/ 1332869 w 6462955"/>
              <a:gd name="connsiteY92" fmla="*/ 5744752 h 5753325"/>
              <a:gd name="connsiteX93" fmla="*/ 1290525 w 6462955"/>
              <a:gd name="connsiteY93" fmla="*/ 5740036 h 5753325"/>
              <a:gd name="connsiteX94" fmla="*/ 1233107 w 6462955"/>
              <a:gd name="connsiteY94" fmla="*/ 5742106 h 5753325"/>
              <a:gd name="connsiteX95" fmla="*/ 1214532 w 6462955"/>
              <a:gd name="connsiteY95" fmla="*/ 5753325 h 5753325"/>
              <a:gd name="connsiteX96" fmla="*/ 1199955 w 6462955"/>
              <a:gd name="connsiteY96" fmla="*/ 5744831 h 5753325"/>
              <a:gd name="connsiteX97" fmla="*/ 1162337 w 6462955"/>
              <a:gd name="connsiteY97" fmla="*/ 5738048 h 5753325"/>
              <a:gd name="connsiteX98" fmla="*/ 1053457 w 6462955"/>
              <a:gd name="connsiteY98" fmla="*/ 5688676 h 5753325"/>
              <a:gd name="connsiteX99" fmla="*/ 1025798 w 6462955"/>
              <a:gd name="connsiteY99" fmla="*/ 5673166 h 5753325"/>
              <a:gd name="connsiteX100" fmla="*/ 947900 w 6462955"/>
              <a:gd name="connsiteY100" fmla="*/ 5657848 h 5753325"/>
              <a:gd name="connsiteX101" fmla="*/ 815627 w 6462955"/>
              <a:gd name="connsiteY101" fmla="*/ 5642557 h 5753325"/>
              <a:gd name="connsiteX102" fmla="*/ 788251 w 6462955"/>
              <a:gd name="connsiteY102" fmla="*/ 5637065 h 5753325"/>
              <a:gd name="connsiteX103" fmla="*/ 767822 w 6462955"/>
              <a:gd name="connsiteY103" fmla="*/ 5623450 h 5753325"/>
              <a:gd name="connsiteX104" fmla="*/ 765791 w 6462955"/>
              <a:gd name="connsiteY104" fmla="*/ 5612539 h 5753325"/>
              <a:gd name="connsiteX105" fmla="*/ 751230 w 6462955"/>
              <a:gd name="connsiteY105" fmla="*/ 5608092 h 5753325"/>
              <a:gd name="connsiteX106" fmla="*/ 748008 w 6462955"/>
              <a:gd name="connsiteY106" fmla="*/ 5605052 h 5753325"/>
              <a:gd name="connsiteX107" fmla="*/ 728871 w 6462955"/>
              <a:gd name="connsiteY107" fmla="*/ 5589469 h 5753325"/>
              <a:gd name="connsiteX108" fmla="*/ 671898 w 6462955"/>
              <a:gd name="connsiteY108" fmla="*/ 5602363 h 5753325"/>
              <a:gd name="connsiteX109" fmla="*/ 615065 w 6462955"/>
              <a:gd name="connsiteY109" fmla="*/ 5580257 h 5753325"/>
              <a:gd name="connsiteX110" fmla="*/ 355785 w 6462955"/>
              <a:gd name="connsiteY110" fmla="*/ 5514383 h 5753325"/>
              <a:gd name="connsiteX111" fmla="*/ 102269 w 6462955"/>
              <a:gd name="connsiteY111" fmla="*/ 5524347 h 5753325"/>
              <a:gd name="connsiteX112" fmla="*/ 13160 w 6462955"/>
              <a:gd name="connsiteY112" fmla="*/ 5514159 h 5753325"/>
              <a:gd name="connsiteX113" fmla="*/ 0 w 6462955"/>
              <a:gd name="connsiteY113" fmla="*/ 5511735 h 5753325"/>
              <a:gd name="connsiteX114" fmla="*/ 0 w 6462955"/>
              <a:gd name="connsiteY114"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453989 w 6459988"/>
              <a:gd name="connsiteY9" fmla="*/ 711876 h 5753325"/>
              <a:gd name="connsiteX10" fmla="*/ 6453209 w 6459988"/>
              <a:gd name="connsiteY10" fmla="*/ 719127 h 5753325"/>
              <a:gd name="connsiteX11" fmla="*/ 6344988 w 6459988"/>
              <a:gd name="connsiteY11" fmla="*/ 697330 h 5753325"/>
              <a:gd name="connsiteX12" fmla="*/ 6447445 w 6459988"/>
              <a:gd name="connsiteY12" fmla="*/ 780003 h 5753325"/>
              <a:gd name="connsiteX13" fmla="*/ 6426552 w 6459988"/>
              <a:gd name="connsiteY13" fmla="*/ 845805 h 5753325"/>
              <a:gd name="connsiteX14" fmla="*/ 6434072 w 6459988"/>
              <a:gd name="connsiteY14" fmla="*/ 910733 h 5753325"/>
              <a:gd name="connsiteX15" fmla="*/ 6432570 w 6459988"/>
              <a:gd name="connsiteY15" fmla="*/ 983394 h 5753325"/>
              <a:gd name="connsiteX16" fmla="*/ 6431878 w 6459988"/>
              <a:gd name="connsiteY16" fmla="*/ 1026728 h 5753325"/>
              <a:gd name="connsiteX17" fmla="*/ 6414269 w 6459988"/>
              <a:gd name="connsiteY17" fmla="*/ 1151111 h 5753325"/>
              <a:gd name="connsiteX18" fmla="*/ 6371722 w 6459988"/>
              <a:gd name="connsiteY18" fmla="*/ 1318080 h 5753325"/>
              <a:gd name="connsiteX19" fmla="*/ 6356023 w 6459988"/>
              <a:gd name="connsiteY19" fmla="*/ 1356227 h 5753325"/>
              <a:gd name="connsiteX20" fmla="*/ 6356157 w 6459988"/>
              <a:gd name="connsiteY20" fmla="*/ 1361967 h 5753325"/>
              <a:gd name="connsiteX21" fmla="*/ 6350613 w 6459988"/>
              <a:gd name="connsiteY21" fmla="*/ 1393569 h 5753325"/>
              <a:gd name="connsiteX22" fmla="*/ 6357062 w 6459988"/>
              <a:gd name="connsiteY22" fmla="*/ 1444071 h 5753325"/>
              <a:gd name="connsiteX23" fmla="*/ 6364832 w 6459988"/>
              <a:gd name="connsiteY23" fmla="*/ 1478763 h 5753325"/>
              <a:gd name="connsiteX24" fmla="*/ 6369745 w 6459988"/>
              <a:gd name="connsiteY24" fmla="*/ 1495680 h 5753325"/>
              <a:gd name="connsiteX25" fmla="*/ 6370898 w 6459988"/>
              <a:gd name="connsiteY25" fmla="*/ 1513331 h 5753325"/>
              <a:gd name="connsiteX26" fmla="*/ 6368801 w 6459988"/>
              <a:gd name="connsiteY26" fmla="*/ 1527414 h 5753325"/>
              <a:gd name="connsiteX27" fmla="*/ 6359177 w 6459988"/>
              <a:gd name="connsiteY27" fmla="*/ 1639513 h 5753325"/>
              <a:gd name="connsiteX28" fmla="*/ 6299489 w 6459988"/>
              <a:gd name="connsiteY28" fmla="*/ 1784860 h 5753325"/>
              <a:gd name="connsiteX29" fmla="*/ 6267878 w 6459988"/>
              <a:gd name="connsiteY29" fmla="*/ 1858572 h 5753325"/>
              <a:gd name="connsiteX30" fmla="*/ 6251146 w 6459988"/>
              <a:gd name="connsiteY30" fmla="*/ 1926167 h 5753325"/>
              <a:gd name="connsiteX31" fmla="*/ 6210686 w 6459988"/>
              <a:gd name="connsiteY31" fmla="*/ 2014834 h 5753325"/>
              <a:gd name="connsiteX32" fmla="*/ 6106652 w 6459988"/>
              <a:gd name="connsiteY32" fmla="*/ 2150572 h 5753325"/>
              <a:gd name="connsiteX33" fmla="*/ 6097813 w 6459988"/>
              <a:gd name="connsiteY33" fmla="*/ 2172208 h 5753325"/>
              <a:gd name="connsiteX34" fmla="*/ 6095990 w 6459988"/>
              <a:gd name="connsiteY34" fmla="*/ 2181185 h 5753325"/>
              <a:gd name="connsiteX35" fmla="*/ 6090126 w 6459988"/>
              <a:gd name="connsiteY35" fmla="*/ 2192533 h 5753325"/>
              <a:gd name="connsiteX36" fmla="*/ 6089503 w 6459988"/>
              <a:gd name="connsiteY36" fmla="*/ 2192543 h 5753325"/>
              <a:gd name="connsiteX37" fmla="*/ 6084946 w 6459988"/>
              <a:gd name="connsiteY37" fmla="*/ 2203694 h 5753325"/>
              <a:gd name="connsiteX38" fmla="*/ 5987861 w 6459988"/>
              <a:gd name="connsiteY38" fmla="*/ 2304868 h 5753325"/>
              <a:gd name="connsiteX39" fmla="*/ 5973439 w 6459988"/>
              <a:gd name="connsiteY39" fmla="*/ 2385635 h 5753325"/>
              <a:gd name="connsiteX40" fmla="*/ 5916727 w 6459988"/>
              <a:gd name="connsiteY40" fmla="*/ 2458777 h 5753325"/>
              <a:gd name="connsiteX41" fmla="*/ 5856524 w 6459988"/>
              <a:gd name="connsiteY41" fmla="*/ 2583281 h 5753325"/>
              <a:gd name="connsiteX42" fmla="*/ 5838091 w 6459988"/>
              <a:gd name="connsiteY42" fmla="*/ 2753474 h 5753325"/>
              <a:gd name="connsiteX43" fmla="*/ 5777471 w 6459988"/>
              <a:gd name="connsiteY43" fmla="*/ 2901570 h 5753325"/>
              <a:gd name="connsiteX44" fmla="*/ 5723992 w 6459988"/>
              <a:gd name="connsiteY44" fmla="*/ 2998752 h 5753325"/>
              <a:gd name="connsiteX45" fmla="*/ 5557886 w 6459988"/>
              <a:gd name="connsiteY45" fmla="*/ 3329735 h 5753325"/>
              <a:gd name="connsiteX46" fmla="*/ 5471501 w 6459988"/>
              <a:gd name="connsiteY46" fmla="*/ 3462221 h 5753325"/>
              <a:gd name="connsiteX47" fmla="*/ 5465154 w 6459988"/>
              <a:gd name="connsiteY47" fmla="*/ 3541065 h 5753325"/>
              <a:gd name="connsiteX48" fmla="*/ 5437889 w 6459988"/>
              <a:gd name="connsiteY48" fmla="*/ 3559927 h 5753325"/>
              <a:gd name="connsiteX49" fmla="*/ 5432770 w 6459988"/>
              <a:gd name="connsiteY49" fmla="*/ 3562948 h 5753325"/>
              <a:gd name="connsiteX50" fmla="*/ 5406795 w 6459988"/>
              <a:gd name="connsiteY50" fmla="*/ 3578594 h 5753325"/>
              <a:gd name="connsiteX51" fmla="*/ 5381495 w 6459988"/>
              <a:gd name="connsiteY51" fmla="*/ 3599883 h 5753325"/>
              <a:gd name="connsiteX52" fmla="*/ 5363689 w 6459988"/>
              <a:gd name="connsiteY52" fmla="*/ 3633299 h 5753325"/>
              <a:gd name="connsiteX53" fmla="*/ 5291870 w 6459988"/>
              <a:gd name="connsiteY53" fmla="*/ 3799039 h 5753325"/>
              <a:gd name="connsiteX54" fmla="*/ 5241600 w 6459988"/>
              <a:gd name="connsiteY54" fmla="*/ 3894238 h 5753325"/>
              <a:gd name="connsiteX55" fmla="*/ 5211041 w 6459988"/>
              <a:gd name="connsiteY55" fmla="*/ 3924184 h 5753325"/>
              <a:gd name="connsiteX56" fmla="*/ 5176073 w 6459988"/>
              <a:gd name="connsiteY56" fmla="*/ 3970179 h 5753325"/>
              <a:gd name="connsiteX57" fmla="*/ 5172826 w 6459988"/>
              <a:gd name="connsiteY57" fmla="*/ 3991773 h 5753325"/>
              <a:gd name="connsiteX58" fmla="*/ 5157053 w 6459988"/>
              <a:gd name="connsiteY58" fmla="*/ 3997708 h 5753325"/>
              <a:gd name="connsiteX59" fmla="*/ 5127922 w 6459988"/>
              <a:gd name="connsiteY59" fmla="*/ 4022660 h 5753325"/>
              <a:gd name="connsiteX60" fmla="*/ 5020872 w 6459988"/>
              <a:gd name="connsiteY60" fmla="*/ 4075951 h 5753325"/>
              <a:gd name="connsiteX61" fmla="*/ 4991410 w 6459988"/>
              <a:gd name="connsiteY61" fmla="*/ 4087598 h 5753325"/>
              <a:gd name="connsiteX62" fmla="*/ 4930112 w 6459988"/>
              <a:gd name="connsiteY62" fmla="*/ 4138459 h 5753325"/>
              <a:gd name="connsiteX63" fmla="*/ 4834224 w 6459988"/>
              <a:gd name="connsiteY63" fmla="*/ 4231643 h 5753325"/>
              <a:gd name="connsiteX64" fmla="*/ 4812599 w 6459988"/>
              <a:gd name="connsiteY64" fmla="*/ 4249449 h 5753325"/>
              <a:gd name="connsiteX65" fmla="*/ 4789188 w 6459988"/>
              <a:gd name="connsiteY65" fmla="*/ 4256678 h 5753325"/>
              <a:gd name="connsiteX66" fmla="*/ 4779554 w 6459988"/>
              <a:gd name="connsiteY66" fmla="*/ 4251313 h 5753325"/>
              <a:gd name="connsiteX67" fmla="*/ 4766885 w 6459988"/>
              <a:gd name="connsiteY67" fmla="*/ 4259812 h 5753325"/>
              <a:gd name="connsiteX68" fmla="*/ 4762510 w 6459988"/>
              <a:gd name="connsiteY68" fmla="*/ 4260383 h 5753325"/>
              <a:gd name="connsiteX69" fmla="*/ 4738416 w 6459988"/>
              <a:gd name="connsiteY69" fmla="*/ 4265355 h 5753325"/>
              <a:gd name="connsiteX70" fmla="*/ 4712007 w 6459988"/>
              <a:gd name="connsiteY70" fmla="*/ 4317892 h 5753325"/>
              <a:gd name="connsiteX71" fmla="*/ 4658930 w 6459988"/>
              <a:gd name="connsiteY71" fmla="*/ 4348041 h 5753325"/>
              <a:gd name="connsiteX72" fmla="*/ 4443526 w 6459988"/>
              <a:gd name="connsiteY72" fmla="*/ 4507851 h 5753325"/>
              <a:gd name="connsiteX73" fmla="*/ 4289766 w 6459988"/>
              <a:gd name="connsiteY73" fmla="*/ 4711450 h 5753325"/>
              <a:gd name="connsiteX74" fmla="*/ 4150870 w 6459988"/>
              <a:gd name="connsiteY74" fmla="*/ 4818480 h 5753325"/>
              <a:gd name="connsiteX75" fmla="*/ 4006639 w 6459988"/>
              <a:gd name="connsiteY75" fmla="*/ 4933815 h 5753325"/>
              <a:gd name="connsiteX76" fmla="*/ 3298210 w 6459988"/>
              <a:gd name="connsiteY76" fmla="*/ 5070790 h 5753325"/>
              <a:gd name="connsiteX77" fmla="*/ 2947678 w 6459988"/>
              <a:gd name="connsiteY77" fmla="*/ 5117869 h 5753325"/>
              <a:gd name="connsiteX78" fmla="*/ 2822169 w 6459988"/>
              <a:gd name="connsiteY78" fmla="*/ 5129396 h 5753325"/>
              <a:gd name="connsiteX79" fmla="*/ 2538773 w 6459988"/>
              <a:gd name="connsiteY79" fmla="*/ 5313397 h 5753325"/>
              <a:gd name="connsiteX80" fmla="*/ 2014500 w 6459988"/>
              <a:gd name="connsiteY80" fmla="*/ 5519744 h 5753325"/>
              <a:gd name="connsiteX81" fmla="*/ 1934391 w 6459988"/>
              <a:gd name="connsiteY81" fmla="*/ 5591335 h 5753325"/>
              <a:gd name="connsiteX82" fmla="*/ 1892550 w 6459988"/>
              <a:gd name="connsiteY82" fmla="*/ 5649708 h 5753325"/>
              <a:gd name="connsiteX83" fmla="*/ 1854769 w 6459988"/>
              <a:gd name="connsiteY83" fmla="*/ 5647691 h 5753325"/>
              <a:gd name="connsiteX84" fmla="*/ 1809461 w 6459988"/>
              <a:gd name="connsiteY84" fmla="*/ 5648628 h 5753325"/>
              <a:gd name="connsiteX85" fmla="*/ 1745150 w 6459988"/>
              <a:gd name="connsiteY85" fmla="*/ 5693879 h 5753325"/>
              <a:gd name="connsiteX86" fmla="*/ 1713375 w 6459988"/>
              <a:gd name="connsiteY86" fmla="*/ 5684672 h 5753325"/>
              <a:gd name="connsiteX87" fmla="*/ 1707808 w 6459988"/>
              <a:gd name="connsiteY87" fmla="*/ 5682611 h 5753325"/>
              <a:gd name="connsiteX88" fmla="*/ 1679313 w 6459988"/>
              <a:gd name="connsiteY88" fmla="*/ 5672360 h 5753325"/>
              <a:gd name="connsiteX89" fmla="*/ 1646933 w 6459988"/>
              <a:gd name="connsiteY89" fmla="*/ 5666227 h 5753325"/>
              <a:gd name="connsiteX90" fmla="*/ 1610055 w 6459988"/>
              <a:gd name="connsiteY90" fmla="*/ 5673643 h 5753325"/>
              <a:gd name="connsiteX91" fmla="*/ 1437641 w 6459988"/>
              <a:gd name="connsiteY91" fmla="*/ 5723266 h 5753325"/>
              <a:gd name="connsiteX92" fmla="*/ 1332869 w 6459988"/>
              <a:gd name="connsiteY92" fmla="*/ 5744752 h 5753325"/>
              <a:gd name="connsiteX93" fmla="*/ 1290525 w 6459988"/>
              <a:gd name="connsiteY93" fmla="*/ 5740036 h 5753325"/>
              <a:gd name="connsiteX94" fmla="*/ 1233107 w 6459988"/>
              <a:gd name="connsiteY94" fmla="*/ 5742106 h 5753325"/>
              <a:gd name="connsiteX95" fmla="*/ 1214532 w 6459988"/>
              <a:gd name="connsiteY95" fmla="*/ 5753325 h 5753325"/>
              <a:gd name="connsiteX96" fmla="*/ 1199955 w 6459988"/>
              <a:gd name="connsiteY96" fmla="*/ 5744831 h 5753325"/>
              <a:gd name="connsiteX97" fmla="*/ 1162337 w 6459988"/>
              <a:gd name="connsiteY97" fmla="*/ 5738048 h 5753325"/>
              <a:gd name="connsiteX98" fmla="*/ 1053457 w 6459988"/>
              <a:gd name="connsiteY98" fmla="*/ 5688676 h 5753325"/>
              <a:gd name="connsiteX99" fmla="*/ 1025798 w 6459988"/>
              <a:gd name="connsiteY99" fmla="*/ 5673166 h 5753325"/>
              <a:gd name="connsiteX100" fmla="*/ 947900 w 6459988"/>
              <a:gd name="connsiteY100" fmla="*/ 5657848 h 5753325"/>
              <a:gd name="connsiteX101" fmla="*/ 815627 w 6459988"/>
              <a:gd name="connsiteY101" fmla="*/ 5642557 h 5753325"/>
              <a:gd name="connsiteX102" fmla="*/ 788251 w 6459988"/>
              <a:gd name="connsiteY102" fmla="*/ 5637065 h 5753325"/>
              <a:gd name="connsiteX103" fmla="*/ 767822 w 6459988"/>
              <a:gd name="connsiteY103" fmla="*/ 5623450 h 5753325"/>
              <a:gd name="connsiteX104" fmla="*/ 765791 w 6459988"/>
              <a:gd name="connsiteY104" fmla="*/ 5612539 h 5753325"/>
              <a:gd name="connsiteX105" fmla="*/ 751230 w 6459988"/>
              <a:gd name="connsiteY105" fmla="*/ 5608092 h 5753325"/>
              <a:gd name="connsiteX106" fmla="*/ 748008 w 6459988"/>
              <a:gd name="connsiteY106" fmla="*/ 5605052 h 5753325"/>
              <a:gd name="connsiteX107" fmla="*/ 728871 w 6459988"/>
              <a:gd name="connsiteY107" fmla="*/ 5589469 h 5753325"/>
              <a:gd name="connsiteX108" fmla="*/ 671898 w 6459988"/>
              <a:gd name="connsiteY108" fmla="*/ 5602363 h 5753325"/>
              <a:gd name="connsiteX109" fmla="*/ 615065 w 6459988"/>
              <a:gd name="connsiteY109" fmla="*/ 5580257 h 5753325"/>
              <a:gd name="connsiteX110" fmla="*/ 355785 w 6459988"/>
              <a:gd name="connsiteY110" fmla="*/ 5514383 h 5753325"/>
              <a:gd name="connsiteX111" fmla="*/ 102269 w 6459988"/>
              <a:gd name="connsiteY111" fmla="*/ 5524347 h 5753325"/>
              <a:gd name="connsiteX112" fmla="*/ 13160 w 6459988"/>
              <a:gd name="connsiteY112" fmla="*/ 5514159 h 5753325"/>
              <a:gd name="connsiteX113" fmla="*/ 0 w 6459988"/>
              <a:gd name="connsiteY113" fmla="*/ 5511735 h 5753325"/>
              <a:gd name="connsiteX114" fmla="*/ 0 w 6459988"/>
              <a:gd name="connsiteY114"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453989 w 6459988"/>
              <a:gd name="connsiteY9" fmla="*/ 711876 h 5753325"/>
              <a:gd name="connsiteX10" fmla="*/ 6344988 w 6459988"/>
              <a:gd name="connsiteY10" fmla="*/ 697330 h 5753325"/>
              <a:gd name="connsiteX11" fmla="*/ 6447445 w 6459988"/>
              <a:gd name="connsiteY11" fmla="*/ 780003 h 5753325"/>
              <a:gd name="connsiteX12" fmla="*/ 6426552 w 6459988"/>
              <a:gd name="connsiteY12" fmla="*/ 845805 h 5753325"/>
              <a:gd name="connsiteX13" fmla="*/ 6434072 w 6459988"/>
              <a:gd name="connsiteY13" fmla="*/ 910733 h 5753325"/>
              <a:gd name="connsiteX14" fmla="*/ 6432570 w 6459988"/>
              <a:gd name="connsiteY14" fmla="*/ 983394 h 5753325"/>
              <a:gd name="connsiteX15" fmla="*/ 6431878 w 6459988"/>
              <a:gd name="connsiteY15" fmla="*/ 1026728 h 5753325"/>
              <a:gd name="connsiteX16" fmla="*/ 6414269 w 6459988"/>
              <a:gd name="connsiteY16" fmla="*/ 1151111 h 5753325"/>
              <a:gd name="connsiteX17" fmla="*/ 6371722 w 6459988"/>
              <a:gd name="connsiteY17" fmla="*/ 1318080 h 5753325"/>
              <a:gd name="connsiteX18" fmla="*/ 6356023 w 6459988"/>
              <a:gd name="connsiteY18" fmla="*/ 1356227 h 5753325"/>
              <a:gd name="connsiteX19" fmla="*/ 6356157 w 6459988"/>
              <a:gd name="connsiteY19" fmla="*/ 1361967 h 5753325"/>
              <a:gd name="connsiteX20" fmla="*/ 6350613 w 6459988"/>
              <a:gd name="connsiteY20" fmla="*/ 1393569 h 5753325"/>
              <a:gd name="connsiteX21" fmla="*/ 6357062 w 6459988"/>
              <a:gd name="connsiteY21" fmla="*/ 1444071 h 5753325"/>
              <a:gd name="connsiteX22" fmla="*/ 6364832 w 6459988"/>
              <a:gd name="connsiteY22" fmla="*/ 1478763 h 5753325"/>
              <a:gd name="connsiteX23" fmla="*/ 6369745 w 6459988"/>
              <a:gd name="connsiteY23" fmla="*/ 1495680 h 5753325"/>
              <a:gd name="connsiteX24" fmla="*/ 6370898 w 6459988"/>
              <a:gd name="connsiteY24" fmla="*/ 1513331 h 5753325"/>
              <a:gd name="connsiteX25" fmla="*/ 6368801 w 6459988"/>
              <a:gd name="connsiteY25" fmla="*/ 1527414 h 5753325"/>
              <a:gd name="connsiteX26" fmla="*/ 6359177 w 6459988"/>
              <a:gd name="connsiteY26" fmla="*/ 1639513 h 5753325"/>
              <a:gd name="connsiteX27" fmla="*/ 6299489 w 6459988"/>
              <a:gd name="connsiteY27" fmla="*/ 1784860 h 5753325"/>
              <a:gd name="connsiteX28" fmla="*/ 6267878 w 6459988"/>
              <a:gd name="connsiteY28" fmla="*/ 1858572 h 5753325"/>
              <a:gd name="connsiteX29" fmla="*/ 6251146 w 6459988"/>
              <a:gd name="connsiteY29" fmla="*/ 1926167 h 5753325"/>
              <a:gd name="connsiteX30" fmla="*/ 6210686 w 6459988"/>
              <a:gd name="connsiteY30" fmla="*/ 2014834 h 5753325"/>
              <a:gd name="connsiteX31" fmla="*/ 6106652 w 6459988"/>
              <a:gd name="connsiteY31" fmla="*/ 2150572 h 5753325"/>
              <a:gd name="connsiteX32" fmla="*/ 6097813 w 6459988"/>
              <a:gd name="connsiteY32" fmla="*/ 2172208 h 5753325"/>
              <a:gd name="connsiteX33" fmla="*/ 6095990 w 6459988"/>
              <a:gd name="connsiteY33" fmla="*/ 2181185 h 5753325"/>
              <a:gd name="connsiteX34" fmla="*/ 6090126 w 6459988"/>
              <a:gd name="connsiteY34" fmla="*/ 2192533 h 5753325"/>
              <a:gd name="connsiteX35" fmla="*/ 6089503 w 6459988"/>
              <a:gd name="connsiteY35" fmla="*/ 2192543 h 5753325"/>
              <a:gd name="connsiteX36" fmla="*/ 6084946 w 6459988"/>
              <a:gd name="connsiteY36" fmla="*/ 2203694 h 5753325"/>
              <a:gd name="connsiteX37" fmla="*/ 5987861 w 6459988"/>
              <a:gd name="connsiteY37" fmla="*/ 2304868 h 5753325"/>
              <a:gd name="connsiteX38" fmla="*/ 5973439 w 6459988"/>
              <a:gd name="connsiteY38" fmla="*/ 2385635 h 5753325"/>
              <a:gd name="connsiteX39" fmla="*/ 5916727 w 6459988"/>
              <a:gd name="connsiteY39" fmla="*/ 2458777 h 5753325"/>
              <a:gd name="connsiteX40" fmla="*/ 5856524 w 6459988"/>
              <a:gd name="connsiteY40" fmla="*/ 2583281 h 5753325"/>
              <a:gd name="connsiteX41" fmla="*/ 5838091 w 6459988"/>
              <a:gd name="connsiteY41" fmla="*/ 2753474 h 5753325"/>
              <a:gd name="connsiteX42" fmla="*/ 5777471 w 6459988"/>
              <a:gd name="connsiteY42" fmla="*/ 2901570 h 5753325"/>
              <a:gd name="connsiteX43" fmla="*/ 5723992 w 6459988"/>
              <a:gd name="connsiteY43" fmla="*/ 2998752 h 5753325"/>
              <a:gd name="connsiteX44" fmla="*/ 5557886 w 6459988"/>
              <a:gd name="connsiteY44" fmla="*/ 3329735 h 5753325"/>
              <a:gd name="connsiteX45" fmla="*/ 5471501 w 6459988"/>
              <a:gd name="connsiteY45" fmla="*/ 3462221 h 5753325"/>
              <a:gd name="connsiteX46" fmla="*/ 5465154 w 6459988"/>
              <a:gd name="connsiteY46" fmla="*/ 3541065 h 5753325"/>
              <a:gd name="connsiteX47" fmla="*/ 5437889 w 6459988"/>
              <a:gd name="connsiteY47" fmla="*/ 3559927 h 5753325"/>
              <a:gd name="connsiteX48" fmla="*/ 5432770 w 6459988"/>
              <a:gd name="connsiteY48" fmla="*/ 3562948 h 5753325"/>
              <a:gd name="connsiteX49" fmla="*/ 5406795 w 6459988"/>
              <a:gd name="connsiteY49" fmla="*/ 3578594 h 5753325"/>
              <a:gd name="connsiteX50" fmla="*/ 5381495 w 6459988"/>
              <a:gd name="connsiteY50" fmla="*/ 3599883 h 5753325"/>
              <a:gd name="connsiteX51" fmla="*/ 5363689 w 6459988"/>
              <a:gd name="connsiteY51" fmla="*/ 3633299 h 5753325"/>
              <a:gd name="connsiteX52" fmla="*/ 5291870 w 6459988"/>
              <a:gd name="connsiteY52" fmla="*/ 3799039 h 5753325"/>
              <a:gd name="connsiteX53" fmla="*/ 5241600 w 6459988"/>
              <a:gd name="connsiteY53" fmla="*/ 3894238 h 5753325"/>
              <a:gd name="connsiteX54" fmla="*/ 5211041 w 6459988"/>
              <a:gd name="connsiteY54" fmla="*/ 3924184 h 5753325"/>
              <a:gd name="connsiteX55" fmla="*/ 5176073 w 6459988"/>
              <a:gd name="connsiteY55" fmla="*/ 3970179 h 5753325"/>
              <a:gd name="connsiteX56" fmla="*/ 5172826 w 6459988"/>
              <a:gd name="connsiteY56" fmla="*/ 3991773 h 5753325"/>
              <a:gd name="connsiteX57" fmla="*/ 5157053 w 6459988"/>
              <a:gd name="connsiteY57" fmla="*/ 3997708 h 5753325"/>
              <a:gd name="connsiteX58" fmla="*/ 5127922 w 6459988"/>
              <a:gd name="connsiteY58" fmla="*/ 4022660 h 5753325"/>
              <a:gd name="connsiteX59" fmla="*/ 5020872 w 6459988"/>
              <a:gd name="connsiteY59" fmla="*/ 4075951 h 5753325"/>
              <a:gd name="connsiteX60" fmla="*/ 4991410 w 6459988"/>
              <a:gd name="connsiteY60" fmla="*/ 4087598 h 5753325"/>
              <a:gd name="connsiteX61" fmla="*/ 4930112 w 6459988"/>
              <a:gd name="connsiteY61" fmla="*/ 4138459 h 5753325"/>
              <a:gd name="connsiteX62" fmla="*/ 4834224 w 6459988"/>
              <a:gd name="connsiteY62" fmla="*/ 4231643 h 5753325"/>
              <a:gd name="connsiteX63" fmla="*/ 4812599 w 6459988"/>
              <a:gd name="connsiteY63" fmla="*/ 4249449 h 5753325"/>
              <a:gd name="connsiteX64" fmla="*/ 4789188 w 6459988"/>
              <a:gd name="connsiteY64" fmla="*/ 4256678 h 5753325"/>
              <a:gd name="connsiteX65" fmla="*/ 4779554 w 6459988"/>
              <a:gd name="connsiteY65" fmla="*/ 4251313 h 5753325"/>
              <a:gd name="connsiteX66" fmla="*/ 4766885 w 6459988"/>
              <a:gd name="connsiteY66" fmla="*/ 4259812 h 5753325"/>
              <a:gd name="connsiteX67" fmla="*/ 4762510 w 6459988"/>
              <a:gd name="connsiteY67" fmla="*/ 4260383 h 5753325"/>
              <a:gd name="connsiteX68" fmla="*/ 4738416 w 6459988"/>
              <a:gd name="connsiteY68" fmla="*/ 4265355 h 5753325"/>
              <a:gd name="connsiteX69" fmla="*/ 4712007 w 6459988"/>
              <a:gd name="connsiteY69" fmla="*/ 4317892 h 5753325"/>
              <a:gd name="connsiteX70" fmla="*/ 4658930 w 6459988"/>
              <a:gd name="connsiteY70" fmla="*/ 4348041 h 5753325"/>
              <a:gd name="connsiteX71" fmla="*/ 4443526 w 6459988"/>
              <a:gd name="connsiteY71" fmla="*/ 4507851 h 5753325"/>
              <a:gd name="connsiteX72" fmla="*/ 4289766 w 6459988"/>
              <a:gd name="connsiteY72" fmla="*/ 4711450 h 5753325"/>
              <a:gd name="connsiteX73" fmla="*/ 4150870 w 6459988"/>
              <a:gd name="connsiteY73" fmla="*/ 4818480 h 5753325"/>
              <a:gd name="connsiteX74" fmla="*/ 4006639 w 6459988"/>
              <a:gd name="connsiteY74" fmla="*/ 4933815 h 5753325"/>
              <a:gd name="connsiteX75" fmla="*/ 3298210 w 6459988"/>
              <a:gd name="connsiteY75" fmla="*/ 5070790 h 5753325"/>
              <a:gd name="connsiteX76" fmla="*/ 2947678 w 6459988"/>
              <a:gd name="connsiteY76" fmla="*/ 5117869 h 5753325"/>
              <a:gd name="connsiteX77" fmla="*/ 2822169 w 6459988"/>
              <a:gd name="connsiteY77" fmla="*/ 5129396 h 5753325"/>
              <a:gd name="connsiteX78" fmla="*/ 2538773 w 6459988"/>
              <a:gd name="connsiteY78" fmla="*/ 5313397 h 5753325"/>
              <a:gd name="connsiteX79" fmla="*/ 2014500 w 6459988"/>
              <a:gd name="connsiteY79" fmla="*/ 5519744 h 5753325"/>
              <a:gd name="connsiteX80" fmla="*/ 1934391 w 6459988"/>
              <a:gd name="connsiteY80" fmla="*/ 5591335 h 5753325"/>
              <a:gd name="connsiteX81" fmla="*/ 1892550 w 6459988"/>
              <a:gd name="connsiteY81" fmla="*/ 5649708 h 5753325"/>
              <a:gd name="connsiteX82" fmla="*/ 1854769 w 6459988"/>
              <a:gd name="connsiteY82" fmla="*/ 5647691 h 5753325"/>
              <a:gd name="connsiteX83" fmla="*/ 1809461 w 6459988"/>
              <a:gd name="connsiteY83" fmla="*/ 5648628 h 5753325"/>
              <a:gd name="connsiteX84" fmla="*/ 1745150 w 6459988"/>
              <a:gd name="connsiteY84" fmla="*/ 5693879 h 5753325"/>
              <a:gd name="connsiteX85" fmla="*/ 1713375 w 6459988"/>
              <a:gd name="connsiteY85" fmla="*/ 5684672 h 5753325"/>
              <a:gd name="connsiteX86" fmla="*/ 1707808 w 6459988"/>
              <a:gd name="connsiteY86" fmla="*/ 5682611 h 5753325"/>
              <a:gd name="connsiteX87" fmla="*/ 1679313 w 6459988"/>
              <a:gd name="connsiteY87" fmla="*/ 5672360 h 5753325"/>
              <a:gd name="connsiteX88" fmla="*/ 1646933 w 6459988"/>
              <a:gd name="connsiteY88" fmla="*/ 5666227 h 5753325"/>
              <a:gd name="connsiteX89" fmla="*/ 1610055 w 6459988"/>
              <a:gd name="connsiteY89" fmla="*/ 5673643 h 5753325"/>
              <a:gd name="connsiteX90" fmla="*/ 1437641 w 6459988"/>
              <a:gd name="connsiteY90" fmla="*/ 5723266 h 5753325"/>
              <a:gd name="connsiteX91" fmla="*/ 1332869 w 6459988"/>
              <a:gd name="connsiteY91" fmla="*/ 5744752 h 5753325"/>
              <a:gd name="connsiteX92" fmla="*/ 1290525 w 6459988"/>
              <a:gd name="connsiteY92" fmla="*/ 5740036 h 5753325"/>
              <a:gd name="connsiteX93" fmla="*/ 1233107 w 6459988"/>
              <a:gd name="connsiteY93" fmla="*/ 5742106 h 5753325"/>
              <a:gd name="connsiteX94" fmla="*/ 1214532 w 6459988"/>
              <a:gd name="connsiteY94" fmla="*/ 5753325 h 5753325"/>
              <a:gd name="connsiteX95" fmla="*/ 1199955 w 6459988"/>
              <a:gd name="connsiteY95" fmla="*/ 5744831 h 5753325"/>
              <a:gd name="connsiteX96" fmla="*/ 1162337 w 6459988"/>
              <a:gd name="connsiteY96" fmla="*/ 5738048 h 5753325"/>
              <a:gd name="connsiteX97" fmla="*/ 1053457 w 6459988"/>
              <a:gd name="connsiteY97" fmla="*/ 5688676 h 5753325"/>
              <a:gd name="connsiteX98" fmla="*/ 1025798 w 6459988"/>
              <a:gd name="connsiteY98" fmla="*/ 5673166 h 5753325"/>
              <a:gd name="connsiteX99" fmla="*/ 947900 w 6459988"/>
              <a:gd name="connsiteY99" fmla="*/ 5657848 h 5753325"/>
              <a:gd name="connsiteX100" fmla="*/ 815627 w 6459988"/>
              <a:gd name="connsiteY100" fmla="*/ 5642557 h 5753325"/>
              <a:gd name="connsiteX101" fmla="*/ 788251 w 6459988"/>
              <a:gd name="connsiteY101" fmla="*/ 5637065 h 5753325"/>
              <a:gd name="connsiteX102" fmla="*/ 767822 w 6459988"/>
              <a:gd name="connsiteY102" fmla="*/ 5623450 h 5753325"/>
              <a:gd name="connsiteX103" fmla="*/ 765791 w 6459988"/>
              <a:gd name="connsiteY103" fmla="*/ 5612539 h 5753325"/>
              <a:gd name="connsiteX104" fmla="*/ 751230 w 6459988"/>
              <a:gd name="connsiteY104" fmla="*/ 5608092 h 5753325"/>
              <a:gd name="connsiteX105" fmla="*/ 748008 w 6459988"/>
              <a:gd name="connsiteY105" fmla="*/ 5605052 h 5753325"/>
              <a:gd name="connsiteX106" fmla="*/ 728871 w 6459988"/>
              <a:gd name="connsiteY106" fmla="*/ 5589469 h 5753325"/>
              <a:gd name="connsiteX107" fmla="*/ 671898 w 6459988"/>
              <a:gd name="connsiteY107" fmla="*/ 5602363 h 5753325"/>
              <a:gd name="connsiteX108" fmla="*/ 615065 w 6459988"/>
              <a:gd name="connsiteY108" fmla="*/ 5580257 h 5753325"/>
              <a:gd name="connsiteX109" fmla="*/ 355785 w 6459988"/>
              <a:gd name="connsiteY109" fmla="*/ 5514383 h 5753325"/>
              <a:gd name="connsiteX110" fmla="*/ 102269 w 6459988"/>
              <a:gd name="connsiteY110" fmla="*/ 5524347 h 5753325"/>
              <a:gd name="connsiteX111" fmla="*/ 13160 w 6459988"/>
              <a:gd name="connsiteY111" fmla="*/ 5514159 h 5753325"/>
              <a:gd name="connsiteX112" fmla="*/ 0 w 6459988"/>
              <a:gd name="connsiteY112" fmla="*/ 5511735 h 5753325"/>
              <a:gd name="connsiteX113" fmla="*/ 0 w 6459988"/>
              <a:gd name="connsiteY113"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344988 w 6459988"/>
              <a:gd name="connsiteY9" fmla="*/ 697330 h 5753325"/>
              <a:gd name="connsiteX10" fmla="*/ 6447445 w 6459988"/>
              <a:gd name="connsiteY10" fmla="*/ 780003 h 5753325"/>
              <a:gd name="connsiteX11" fmla="*/ 6426552 w 6459988"/>
              <a:gd name="connsiteY11" fmla="*/ 845805 h 5753325"/>
              <a:gd name="connsiteX12" fmla="*/ 6434072 w 6459988"/>
              <a:gd name="connsiteY12" fmla="*/ 910733 h 5753325"/>
              <a:gd name="connsiteX13" fmla="*/ 6432570 w 6459988"/>
              <a:gd name="connsiteY13" fmla="*/ 983394 h 5753325"/>
              <a:gd name="connsiteX14" fmla="*/ 6431878 w 6459988"/>
              <a:gd name="connsiteY14" fmla="*/ 1026728 h 5753325"/>
              <a:gd name="connsiteX15" fmla="*/ 6414269 w 6459988"/>
              <a:gd name="connsiteY15" fmla="*/ 1151111 h 5753325"/>
              <a:gd name="connsiteX16" fmla="*/ 6371722 w 6459988"/>
              <a:gd name="connsiteY16" fmla="*/ 1318080 h 5753325"/>
              <a:gd name="connsiteX17" fmla="*/ 6356023 w 6459988"/>
              <a:gd name="connsiteY17" fmla="*/ 1356227 h 5753325"/>
              <a:gd name="connsiteX18" fmla="*/ 6356157 w 6459988"/>
              <a:gd name="connsiteY18" fmla="*/ 1361967 h 5753325"/>
              <a:gd name="connsiteX19" fmla="*/ 6350613 w 6459988"/>
              <a:gd name="connsiteY19" fmla="*/ 1393569 h 5753325"/>
              <a:gd name="connsiteX20" fmla="*/ 6357062 w 6459988"/>
              <a:gd name="connsiteY20" fmla="*/ 1444071 h 5753325"/>
              <a:gd name="connsiteX21" fmla="*/ 6364832 w 6459988"/>
              <a:gd name="connsiteY21" fmla="*/ 1478763 h 5753325"/>
              <a:gd name="connsiteX22" fmla="*/ 6369745 w 6459988"/>
              <a:gd name="connsiteY22" fmla="*/ 1495680 h 5753325"/>
              <a:gd name="connsiteX23" fmla="*/ 6370898 w 6459988"/>
              <a:gd name="connsiteY23" fmla="*/ 1513331 h 5753325"/>
              <a:gd name="connsiteX24" fmla="*/ 6368801 w 6459988"/>
              <a:gd name="connsiteY24" fmla="*/ 1527414 h 5753325"/>
              <a:gd name="connsiteX25" fmla="*/ 6359177 w 6459988"/>
              <a:gd name="connsiteY25" fmla="*/ 1639513 h 5753325"/>
              <a:gd name="connsiteX26" fmla="*/ 6299489 w 6459988"/>
              <a:gd name="connsiteY26" fmla="*/ 1784860 h 5753325"/>
              <a:gd name="connsiteX27" fmla="*/ 6267878 w 6459988"/>
              <a:gd name="connsiteY27" fmla="*/ 1858572 h 5753325"/>
              <a:gd name="connsiteX28" fmla="*/ 6251146 w 6459988"/>
              <a:gd name="connsiteY28" fmla="*/ 1926167 h 5753325"/>
              <a:gd name="connsiteX29" fmla="*/ 6210686 w 6459988"/>
              <a:gd name="connsiteY29" fmla="*/ 2014834 h 5753325"/>
              <a:gd name="connsiteX30" fmla="*/ 6106652 w 6459988"/>
              <a:gd name="connsiteY30" fmla="*/ 2150572 h 5753325"/>
              <a:gd name="connsiteX31" fmla="*/ 6097813 w 6459988"/>
              <a:gd name="connsiteY31" fmla="*/ 2172208 h 5753325"/>
              <a:gd name="connsiteX32" fmla="*/ 6095990 w 6459988"/>
              <a:gd name="connsiteY32" fmla="*/ 2181185 h 5753325"/>
              <a:gd name="connsiteX33" fmla="*/ 6090126 w 6459988"/>
              <a:gd name="connsiteY33" fmla="*/ 2192533 h 5753325"/>
              <a:gd name="connsiteX34" fmla="*/ 6089503 w 6459988"/>
              <a:gd name="connsiteY34" fmla="*/ 2192543 h 5753325"/>
              <a:gd name="connsiteX35" fmla="*/ 6084946 w 6459988"/>
              <a:gd name="connsiteY35" fmla="*/ 2203694 h 5753325"/>
              <a:gd name="connsiteX36" fmla="*/ 5987861 w 6459988"/>
              <a:gd name="connsiteY36" fmla="*/ 2304868 h 5753325"/>
              <a:gd name="connsiteX37" fmla="*/ 5973439 w 6459988"/>
              <a:gd name="connsiteY37" fmla="*/ 2385635 h 5753325"/>
              <a:gd name="connsiteX38" fmla="*/ 5916727 w 6459988"/>
              <a:gd name="connsiteY38" fmla="*/ 2458777 h 5753325"/>
              <a:gd name="connsiteX39" fmla="*/ 5856524 w 6459988"/>
              <a:gd name="connsiteY39" fmla="*/ 2583281 h 5753325"/>
              <a:gd name="connsiteX40" fmla="*/ 5838091 w 6459988"/>
              <a:gd name="connsiteY40" fmla="*/ 2753474 h 5753325"/>
              <a:gd name="connsiteX41" fmla="*/ 5777471 w 6459988"/>
              <a:gd name="connsiteY41" fmla="*/ 2901570 h 5753325"/>
              <a:gd name="connsiteX42" fmla="*/ 5723992 w 6459988"/>
              <a:gd name="connsiteY42" fmla="*/ 2998752 h 5753325"/>
              <a:gd name="connsiteX43" fmla="*/ 5557886 w 6459988"/>
              <a:gd name="connsiteY43" fmla="*/ 3329735 h 5753325"/>
              <a:gd name="connsiteX44" fmla="*/ 5471501 w 6459988"/>
              <a:gd name="connsiteY44" fmla="*/ 3462221 h 5753325"/>
              <a:gd name="connsiteX45" fmla="*/ 5465154 w 6459988"/>
              <a:gd name="connsiteY45" fmla="*/ 3541065 h 5753325"/>
              <a:gd name="connsiteX46" fmla="*/ 5437889 w 6459988"/>
              <a:gd name="connsiteY46" fmla="*/ 3559927 h 5753325"/>
              <a:gd name="connsiteX47" fmla="*/ 5432770 w 6459988"/>
              <a:gd name="connsiteY47" fmla="*/ 3562948 h 5753325"/>
              <a:gd name="connsiteX48" fmla="*/ 5406795 w 6459988"/>
              <a:gd name="connsiteY48" fmla="*/ 3578594 h 5753325"/>
              <a:gd name="connsiteX49" fmla="*/ 5381495 w 6459988"/>
              <a:gd name="connsiteY49" fmla="*/ 3599883 h 5753325"/>
              <a:gd name="connsiteX50" fmla="*/ 5363689 w 6459988"/>
              <a:gd name="connsiteY50" fmla="*/ 3633299 h 5753325"/>
              <a:gd name="connsiteX51" fmla="*/ 5291870 w 6459988"/>
              <a:gd name="connsiteY51" fmla="*/ 3799039 h 5753325"/>
              <a:gd name="connsiteX52" fmla="*/ 5241600 w 6459988"/>
              <a:gd name="connsiteY52" fmla="*/ 3894238 h 5753325"/>
              <a:gd name="connsiteX53" fmla="*/ 5211041 w 6459988"/>
              <a:gd name="connsiteY53" fmla="*/ 3924184 h 5753325"/>
              <a:gd name="connsiteX54" fmla="*/ 5176073 w 6459988"/>
              <a:gd name="connsiteY54" fmla="*/ 3970179 h 5753325"/>
              <a:gd name="connsiteX55" fmla="*/ 5172826 w 6459988"/>
              <a:gd name="connsiteY55" fmla="*/ 3991773 h 5753325"/>
              <a:gd name="connsiteX56" fmla="*/ 5157053 w 6459988"/>
              <a:gd name="connsiteY56" fmla="*/ 3997708 h 5753325"/>
              <a:gd name="connsiteX57" fmla="*/ 5127922 w 6459988"/>
              <a:gd name="connsiteY57" fmla="*/ 4022660 h 5753325"/>
              <a:gd name="connsiteX58" fmla="*/ 5020872 w 6459988"/>
              <a:gd name="connsiteY58" fmla="*/ 4075951 h 5753325"/>
              <a:gd name="connsiteX59" fmla="*/ 4991410 w 6459988"/>
              <a:gd name="connsiteY59" fmla="*/ 4087598 h 5753325"/>
              <a:gd name="connsiteX60" fmla="*/ 4930112 w 6459988"/>
              <a:gd name="connsiteY60" fmla="*/ 4138459 h 5753325"/>
              <a:gd name="connsiteX61" fmla="*/ 4834224 w 6459988"/>
              <a:gd name="connsiteY61" fmla="*/ 4231643 h 5753325"/>
              <a:gd name="connsiteX62" fmla="*/ 4812599 w 6459988"/>
              <a:gd name="connsiteY62" fmla="*/ 4249449 h 5753325"/>
              <a:gd name="connsiteX63" fmla="*/ 4789188 w 6459988"/>
              <a:gd name="connsiteY63" fmla="*/ 4256678 h 5753325"/>
              <a:gd name="connsiteX64" fmla="*/ 4779554 w 6459988"/>
              <a:gd name="connsiteY64" fmla="*/ 4251313 h 5753325"/>
              <a:gd name="connsiteX65" fmla="*/ 4766885 w 6459988"/>
              <a:gd name="connsiteY65" fmla="*/ 4259812 h 5753325"/>
              <a:gd name="connsiteX66" fmla="*/ 4762510 w 6459988"/>
              <a:gd name="connsiteY66" fmla="*/ 4260383 h 5753325"/>
              <a:gd name="connsiteX67" fmla="*/ 4738416 w 6459988"/>
              <a:gd name="connsiteY67" fmla="*/ 4265355 h 5753325"/>
              <a:gd name="connsiteX68" fmla="*/ 4712007 w 6459988"/>
              <a:gd name="connsiteY68" fmla="*/ 4317892 h 5753325"/>
              <a:gd name="connsiteX69" fmla="*/ 4658930 w 6459988"/>
              <a:gd name="connsiteY69" fmla="*/ 4348041 h 5753325"/>
              <a:gd name="connsiteX70" fmla="*/ 4443526 w 6459988"/>
              <a:gd name="connsiteY70" fmla="*/ 4507851 h 5753325"/>
              <a:gd name="connsiteX71" fmla="*/ 4289766 w 6459988"/>
              <a:gd name="connsiteY71" fmla="*/ 4711450 h 5753325"/>
              <a:gd name="connsiteX72" fmla="*/ 4150870 w 6459988"/>
              <a:gd name="connsiteY72" fmla="*/ 4818480 h 5753325"/>
              <a:gd name="connsiteX73" fmla="*/ 4006639 w 6459988"/>
              <a:gd name="connsiteY73" fmla="*/ 4933815 h 5753325"/>
              <a:gd name="connsiteX74" fmla="*/ 3298210 w 6459988"/>
              <a:gd name="connsiteY74" fmla="*/ 5070790 h 5753325"/>
              <a:gd name="connsiteX75" fmla="*/ 2947678 w 6459988"/>
              <a:gd name="connsiteY75" fmla="*/ 5117869 h 5753325"/>
              <a:gd name="connsiteX76" fmla="*/ 2822169 w 6459988"/>
              <a:gd name="connsiteY76" fmla="*/ 5129396 h 5753325"/>
              <a:gd name="connsiteX77" fmla="*/ 2538773 w 6459988"/>
              <a:gd name="connsiteY77" fmla="*/ 5313397 h 5753325"/>
              <a:gd name="connsiteX78" fmla="*/ 2014500 w 6459988"/>
              <a:gd name="connsiteY78" fmla="*/ 5519744 h 5753325"/>
              <a:gd name="connsiteX79" fmla="*/ 1934391 w 6459988"/>
              <a:gd name="connsiteY79" fmla="*/ 5591335 h 5753325"/>
              <a:gd name="connsiteX80" fmla="*/ 1892550 w 6459988"/>
              <a:gd name="connsiteY80" fmla="*/ 5649708 h 5753325"/>
              <a:gd name="connsiteX81" fmla="*/ 1854769 w 6459988"/>
              <a:gd name="connsiteY81" fmla="*/ 5647691 h 5753325"/>
              <a:gd name="connsiteX82" fmla="*/ 1809461 w 6459988"/>
              <a:gd name="connsiteY82" fmla="*/ 5648628 h 5753325"/>
              <a:gd name="connsiteX83" fmla="*/ 1745150 w 6459988"/>
              <a:gd name="connsiteY83" fmla="*/ 5693879 h 5753325"/>
              <a:gd name="connsiteX84" fmla="*/ 1713375 w 6459988"/>
              <a:gd name="connsiteY84" fmla="*/ 5684672 h 5753325"/>
              <a:gd name="connsiteX85" fmla="*/ 1707808 w 6459988"/>
              <a:gd name="connsiteY85" fmla="*/ 5682611 h 5753325"/>
              <a:gd name="connsiteX86" fmla="*/ 1679313 w 6459988"/>
              <a:gd name="connsiteY86" fmla="*/ 5672360 h 5753325"/>
              <a:gd name="connsiteX87" fmla="*/ 1646933 w 6459988"/>
              <a:gd name="connsiteY87" fmla="*/ 5666227 h 5753325"/>
              <a:gd name="connsiteX88" fmla="*/ 1610055 w 6459988"/>
              <a:gd name="connsiteY88" fmla="*/ 5673643 h 5753325"/>
              <a:gd name="connsiteX89" fmla="*/ 1437641 w 6459988"/>
              <a:gd name="connsiteY89" fmla="*/ 5723266 h 5753325"/>
              <a:gd name="connsiteX90" fmla="*/ 1332869 w 6459988"/>
              <a:gd name="connsiteY90" fmla="*/ 5744752 h 5753325"/>
              <a:gd name="connsiteX91" fmla="*/ 1290525 w 6459988"/>
              <a:gd name="connsiteY91" fmla="*/ 5740036 h 5753325"/>
              <a:gd name="connsiteX92" fmla="*/ 1233107 w 6459988"/>
              <a:gd name="connsiteY92" fmla="*/ 5742106 h 5753325"/>
              <a:gd name="connsiteX93" fmla="*/ 1214532 w 6459988"/>
              <a:gd name="connsiteY93" fmla="*/ 5753325 h 5753325"/>
              <a:gd name="connsiteX94" fmla="*/ 1199955 w 6459988"/>
              <a:gd name="connsiteY94" fmla="*/ 5744831 h 5753325"/>
              <a:gd name="connsiteX95" fmla="*/ 1162337 w 6459988"/>
              <a:gd name="connsiteY95" fmla="*/ 5738048 h 5753325"/>
              <a:gd name="connsiteX96" fmla="*/ 1053457 w 6459988"/>
              <a:gd name="connsiteY96" fmla="*/ 5688676 h 5753325"/>
              <a:gd name="connsiteX97" fmla="*/ 1025798 w 6459988"/>
              <a:gd name="connsiteY97" fmla="*/ 5673166 h 5753325"/>
              <a:gd name="connsiteX98" fmla="*/ 947900 w 6459988"/>
              <a:gd name="connsiteY98" fmla="*/ 5657848 h 5753325"/>
              <a:gd name="connsiteX99" fmla="*/ 815627 w 6459988"/>
              <a:gd name="connsiteY99" fmla="*/ 5642557 h 5753325"/>
              <a:gd name="connsiteX100" fmla="*/ 788251 w 6459988"/>
              <a:gd name="connsiteY100" fmla="*/ 5637065 h 5753325"/>
              <a:gd name="connsiteX101" fmla="*/ 767822 w 6459988"/>
              <a:gd name="connsiteY101" fmla="*/ 5623450 h 5753325"/>
              <a:gd name="connsiteX102" fmla="*/ 765791 w 6459988"/>
              <a:gd name="connsiteY102" fmla="*/ 5612539 h 5753325"/>
              <a:gd name="connsiteX103" fmla="*/ 751230 w 6459988"/>
              <a:gd name="connsiteY103" fmla="*/ 5608092 h 5753325"/>
              <a:gd name="connsiteX104" fmla="*/ 748008 w 6459988"/>
              <a:gd name="connsiteY104" fmla="*/ 5605052 h 5753325"/>
              <a:gd name="connsiteX105" fmla="*/ 728871 w 6459988"/>
              <a:gd name="connsiteY105" fmla="*/ 5589469 h 5753325"/>
              <a:gd name="connsiteX106" fmla="*/ 671898 w 6459988"/>
              <a:gd name="connsiteY106" fmla="*/ 5602363 h 5753325"/>
              <a:gd name="connsiteX107" fmla="*/ 615065 w 6459988"/>
              <a:gd name="connsiteY107" fmla="*/ 5580257 h 5753325"/>
              <a:gd name="connsiteX108" fmla="*/ 355785 w 6459988"/>
              <a:gd name="connsiteY108" fmla="*/ 5514383 h 5753325"/>
              <a:gd name="connsiteX109" fmla="*/ 102269 w 6459988"/>
              <a:gd name="connsiteY109" fmla="*/ 5524347 h 5753325"/>
              <a:gd name="connsiteX110" fmla="*/ 13160 w 6459988"/>
              <a:gd name="connsiteY110" fmla="*/ 5514159 h 5753325"/>
              <a:gd name="connsiteX111" fmla="*/ 0 w 6459988"/>
              <a:gd name="connsiteY111" fmla="*/ 5511735 h 5753325"/>
              <a:gd name="connsiteX112" fmla="*/ 0 w 6459988"/>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75685 w 6447632"/>
              <a:gd name="connsiteY6" fmla="*/ 535865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447445 w 6447632"/>
              <a:gd name="connsiteY10" fmla="*/ 780003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75685 w 6447632"/>
              <a:gd name="connsiteY6" fmla="*/ 535865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362266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05877 w 6447632"/>
              <a:gd name="connsiteY14" fmla="*/ 1026728 h 5753325"/>
              <a:gd name="connsiteX15" fmla="*/ 6362266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05877 w 6447632"/>
              <a:gd name="connsiteY13" fmla="*/ 1026728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405877 w 6447632"/>
              <a:gd name="connsiteY13" fmla="*/ 1026728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04423 w 6447632"/>
              <a:gd name="connsiteY7" fmla="*/ 582623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20797 w 6447632"/>
              <a:gd name="connsiteY14" fmla="*/ 1146964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09888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20797 w 6447632"/>
              <a:gd name="connsiteY14" fmla="*/ 1146964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3456"/>
              <a:gd name="connsiteY0" fmla="*/ 0 h 5753325"/>
              <a:gd name="connsiteX1" fmla="*/ 6438980 w 6443456"/>
              <a:gd name="connsiteY1" fmla="*/ 0 h 5753325"/>
              <a:gd name="connsiteX2" fmla="*/ 6439047 w 6443456"/>
              <a:gd name="connsiteY2" fmla="*/ 147 h 5753325"/>
              <a:gd name="connsiteX3" fmla="*/ 6443456 w 6443456"/>
              <a:gd name="connsiteY3" fmla="*/ 130105 h 5753325"/>
              <a:gd name="connsiteX4" fmla="*/ 6422751 w 6443456"/>
              <a:gd name="connsiteY4" fmla="*/ 174163 h 5753325"/>
              <a:gd name="connsiteX5" fmla="*/ 6396598 w 6443456"/>
              <a:gd name="connsiteY5" fmla="*/ 274847 h 5753325"/>
              <a:gd name="connsiteX6" fmla="*/ 6337615 w 6443456"/>
              <a:gd name="connsiteY6" fmla="*/ 471794 h 5753325"/>
              <a:gd name="connsiteX7" fmla="*/ 6304423 w 6443456"/>
              <a:gd name="connsiteY7" fmla="*/ 582623 h 5753325"/>
              <a:gd name="connsiteX8" fmla="*/ 6303977 w 6443456"/>
              <a:gd name="connsiteY8" fmla="*/ 664291 h 5753325"/>
              <a:gd name="connsiteX9" fmla="*/ 6299372 w 6443456"/>
              <a:gd name="connsiteY9" fmla="*/ 697330 h 5753325"/>
              <a:gd name="connsiteX10" fmla="*/ 6309888 w 6443456"/>
              <a:gd name="connsiteY10" fmla="*/ 754001 h 5753325"/>
              <a:gd name="connsiteX11" fmla="*/ 6339879 w 6443456"/>
              <a:gd name="connsiteY11" fmla="*/ 811136 h 5753325"/>
              <a:gd name="connsiteX12" fmla="*/ 6330065 w 6443456"/>
              <a:gd name="connsiteY12" fmla="*/ 893399 h 5753325"/>
              <a:gd name="connsiteX13" fmla="*/ 6328618 w 6443456"/>
              <a:gd name="connsiteY13" fmla="*/ 1009766 h 5753325"/>
              <a:gd name="connsiteX14" fmla="*/ 6320797 w 6443456"/>
              <a:gd name="connsiteY14" fmla="*/ 1146964 h 5753325"/>
              <a:gd name="connsiteX15" fmla="*/ 6334400 w 6443456"/>
              <a:gd name="connsiteY15" fmla="*/ 1280757 h 5753325"/>
              <a:gd name="connsiteX16" fmla="*/ 6356023 w 6443456"/>
              <a:gd name="connsiteY16" fmla="*/ 1356227 h 5753325"/>
              <a:gd name="connsiteX17" fmla="*/ 6356157 w 6443456"/>
              <a:gd name="connsiteY17" fmla="*/ 1361967 h 5753325"/>
              <a:gd name="connsiteX18" fmla="*/ 6350613 w 6443456"/>
              <a:gd name="connsiteY18" fmla="*/ 1393569 h 5753325"/>
              <a:gd name="connsiteX19" fmla="*/ 6357062 w 6443456"/>
              <a:gd name="connsiteY19" fmla="*/ 1444071 h 5753325"/>
              <a:gd name="connsiteX20" fmla="*/ 6364832 w 6443456"/>
              <a:gd name="connsiteY20" fmla="*/ 1478763 h 5753325"/>
              <a:gd name="connsiteX21" fmla="*/ 6369745 w 6443456"/>
              <a:gd name="connsiteY21" fmla="*/ 1495680 h 5753325"/>
              <a:gd name="connsiteX22" fmla="*/ 6370898 w 6443456"/>
              <a:gd name="connsiteY22" fmla="*/ 1513331 h 5753325"/>
              <a:gd name="connsiteX23" fmla="*/ 6339773 w 6443456"/>
              <a:gd name="connsiteY23" fmla="*/ 1527414 h 5753325"/>
              <a:gd name="connsiteX24" fmla="*/ 6321854 w 6443456"/>
              <a:gd name="connsiteY24" fmla="*/ 1635366 h 5753325"/>
              <a:gd name="connsiteX25" fmla="*/ 6299489 w 6443456"/>
              <a:gd name="connsiteY25" fmla="*/ 1784860 h 5753325"/>
              <a:gd name="connsiteX26" fmla="*/ 6267878 w 6443456"/>
              <a:gd name="connsiteY26" fmla="*/ 1858572 h 5753325"/>
              <a:gd name="connsiteX27" fmla="*/ 6251146 w 6443456"/>
              <a:gd name="connsiteY27" fmla="*/ 1926167 h 5753325"/>
              <a:gd name="connsiteX28" fmla="*/ 6210686 w 6443456"/>
              <a:gd name="connsiteY28" fmla="*/ 2014834 h 5753325"/>
              <a:gd name="connsiteX29" fmla="*/ 6106652 w 6443456"/>
              <a:gd name="connsiteY29" fmla="*/ 2150572 h 5753325"/>
              <a:gd name="connsiteX30" fmla="*/ 6097813 w 6443456"/>
              <a:gd name="connsiteY30" fmla="*/ 2172208 h 5753325"/>
              <a:gd name="connsiteX31" fmla="*/ 6095990 w 6443456"/>
              <a:gd name="connsiteY31" fmla="*/ 2181185 h 5753325"/>
              <a:gd name="connsiteX32" fmla="*/ 6090126 w 6443456"/>
              <a:gd name="connsiteY32" fmla="*/ 2192533 h 5753325"/>
              <a:gd name="connsiteX33" fmla="*/ 6089503 w 6443456"/>
              <a:gd name="connsiteY33" fmla="*/ 2192543 h 5753325"/>
              <a:gd name="connsiteX34" fmla="*/ 6084946 w 6443456"/>
              <a:gd name="connsiteY34" fmla="*/ 2203694 h 5753325"/>
              <a:gd name="connsiteX35" fmla="*/ 5987861 w 6443456"/>
              <a:gd name="connsiteY35" fmla="*/ 2304868 h 5753325"/>
              <a:gd name="connsiteX36" fmla="*/ 5973439 w 6443456"/>
              <a:gd name="connsiteY36" fmla="*/ 2385635 h 5753325"/>
              <a:gd name="connsiteX37" fmla="*/ 5916727 w 6443456"/>
              <a:gd name="connsiteY37" fmla="*/ 2458777 h 5753325"/>
              <a:gd name="connsiteX38" fmla="*/ 5856524 w 6443456"/>
              <a:gd name="connsiteY38" fmla="*/ 2583281 h 5753325"/>
              <a:gd name="connsiteX39" fmla="*/ 5838091 w 6443456"/>
              <a:gd name="connsiteY39" fmla="*/ 2753474 h 5753325"/>
              <a:gd name="connsiteX40" fmla="*/ 5744296 w 6443456"/>
              <a:gd name="connsiteY40" fmla="*/ 2893276 h 5753325"/>
              <a:gd name="connsiteX41" fmla="*/ 5682522 w 6443456"/>
              <a:gd name="connsiteY41" fmla="*/ 3044368 h 5753325"/>
              <a:gd name="connsiteX42" fmla="*/ 5557886 w 6443456"/>
              <a:gd name="connsiteY42" fmla="*/ 3304853 h 5753325"/>
              <a:gd name="connsiteX43" fmla="*/ 5483942 w 6443456"/>
              <a:gd name="connsiteY43" fmla="*/ 3416604 h 5753325"/>
              <a:gd name="connsiteX44" fmla="*/ 5461007 w 6443456"/>
              <a:gd name="connsiteY44" fmla="*/ 3503742 h 5753325"/>
              <a:gd name="connsiteX45" fmla="*/ 5437889 w 6443456"/>
              <a:gd name="connsiteY45" fmla="*/ 3559927 h 5753325"/>
              <a:gd name="connsiteX46" fmla="*/ 5432770 w 6443456"/>
              <a:gd name="connsiteY46" fmla="*/ 3562948 h 5753325"/>
              <a:gd name="connsiteX47" fmla="*/ 5406795 w 6443456"/>
              <a:gd name="connsiteY47" fmla="*/ 3578594 h 5753325"/>
              <a:gd name="connsiteX48" fmla="*/ 5381495 w 6443456"/>
              <a:gd name="connsiteY48" fmla="*/ 3599883 h 5753325"/>
              <a:gd name="connsiteX49" fmla="*/ 5363689 w 6443456"/>
              <a:gd name="connsiteY49" fmla="*/ 3633299 h 5753325"/>
              <a:gd name="connsiteX50" fmla="*/ 5291870 w 6443456"/>
              <a:gd name="connsiteY50" fmla="*/ 3799039 h 5753325"/>
              <a:gd name="connsiteX51" fmla="*/ 5241600 w 6443456"/>
              <a:gd name="connsiteY51" fmla="*/ 3894238 h 5753325"/>
              <a:gd name="connsiteX52" fmla="*/ 5211041 w 6443456"/>
              <a:gd name="connsiteY52" fmla="*/ 3924184 h 5753325"/>
              <a:gd name="connsiteX53" fmla="*/ 5176073 w 6443456"/>
              <a:gd name="connsiteY53" fmla="*/ 3970179 h 5753325"/>
              <a:gd name="connsiteX54" fmla="*/ 5172826 w 6443456"/>
              <a:gd name="connsiteY54" fmla="*/ 3991773 h 5753325"/>
              <a:gd name="connsiteX55" fmla="*/ 5157053 w 6443456"/>
              <a:gd name="connsiteY55" fmla="*/ 3997708 h 5753325"/>
              <a:gd name="connsiteX56" fmla="*/ 5127922 w 6443456"/>
              <a:gd name="connsiteY56" fmla="*/ 4022660 h 5753325"/>
              <a:gd name="connsiteX57" fmla="*/ 5020872 w 6443456"/>
              <a:gd name="connsiteY57" fmla="*/ 4075951 h 5753325"/>
              <a:gd name="connsiteX58" fmla="*/ 4991410 w 6443456"/>
              <a:gd name="connsiteY58" fmla="*/ 4087598 h 5753325"/>
              <a:gd name="connsiteX59" fmla="*/ 4930112 w 6443456"/>
              <a:gd name="connsiteY59" fmla="*/ 4138459 h 5753325"/>
              <a:gd name="connsiteX60" fmla="*/ 4834224 w 6443456"/>
              <a:gd name="connsiteY60" fmla="*/ 4231643 h 5753325"/>
              <a:gd name="connsiteX61" fmla="*/ 4812599 w 6443456"/>
              <a:gd name="connsiteY61" fmla="*/ 4249449 h 5753325"/>
              <a:gd name="connsiteX62" fmla="*/ 4789188 w 6443456"/>
              <a:gd name="connsiteY62" fmla="*/ 4256678 h 5753325"/>
              <a:gd name="connsiteX63" fmla="*/ 4779554 w 6443456"/>
              <a:gd name="connsiteY63" fmla="*/ 4251313 h 5753325"/>
              <a:gd name="connsiteX64" fmla="*/ 4766885 w 6443456"/>
              <a:gd name="connsiteY64" fmla="*/ 4259812 h 5753325"/>
              <a:gd name="connsiteX65" fmla="*/ 4762510 w 6443456"/>
              <a:gd name="connsiteY65" fmla="*/ 4260383 h 5753325"/>
              <a:gd name="connsiteX66" fmla="*/ 4738416 w 6443456"/>
              <a:gd name="connsiteY66" fmla="*/ 4265355 h 5753325"/>
              <a:gd name="connsiteX67" fmla="*/ 4712007 w 6443456"/>
              <a:gd name="connsiteY67" fmla="*/ 4317892 h 5753325"/>
              <a:gd name="connsiteX68" fmla="*/ 4658930 w 6443456"/>
              <a:gd name="connsiteY68" fmla="*/ 4348041 h 5753325"/>
              <a:gd name="connsiteX69" fmla="*/ 4443526 w 6443456"/>
              <a:gd name="connsiteY69" fmla="*/ 4507851 h 5753325"/>
              <a:gd name="connsiteX70" fmla="*/ 4289766 w 6443456"/>
              <a:gd name="connsiteY70" fmla="*/ 4711450 h 5753325"/>
              <a:gd name="connsiteX71" fmla="*/ 4150870 w 6443456"/>
              <a:gd name="connsiteY71" fmla="*/ 4818480 h 5753325"/>
              <a:gd name="connsiteX72" fmla="*/ 4006639 w 6443456"/>
              <a:gd name="connsiteY72" fmla="*/ 4933815 h 5753325"/>
              <a:gd name="connsiteX73" fmla="*/ 3298210 w 6443456"/>
              <a:gd name="connsiteY73" fmla="*/ 5070790 h 5753325"/>
              <a:gd name="connsiteX74" fmla="*/ 2947678 w 6443456"/>
              <a:gd name="connsiteY74" fmla="*/ 5117869 h 5753325"/>
              <a:gd name="connsiteX75" fmla="*/ 2822169 w 6443456"/>
              <a:gd name="connsiteY75" fmla="*/ 5129396 h 5753325"/>
              <a:gd name="connsiteX76" fmla="*/ 2538773 w 6443456"/>
              <a:gd name="connsiteY76" fmla="*/ 5313397 h 5753325"/>
              <a:gd name="connsiteX77" fmla="*/ 2014500 w 6443456"/>
              <a:gd name="connsiteY77" fmla="*/ 5519744 h 5753325"/>
              <a:gd name="connsiteX78" fmla="*/ 1934391 w 6443456"/>
              <a:gd name="connsiteY78" fmla="*/ 5591335 h 5753325"/>
              <a:gd name="connsiteX79" fmla="*/ 1892550 w 6443456"/>
              <a:gd name="connsiteY79" fmla="*/ 5649708 h 5753325"/>
              <a:gd name="connsiteX80" fmla="*/ 1854769 w 6443456"/>
              <a:gd name="connsiteY80" fmla="*/ 5647691 h 5753325"/>
              <a:gd name="connsiteX81" fmla="*/ 1809461 w 6443456"/>
              <a:gd name="connsiteY81" fmla="*/ 5648628 h 5753325"/>
              <a:gd name="connsiteX82" fmla="*/ 1745150 w 6443456"/>
              <a:gd name="connsiteY82" fmla="*/ 5693879 h 5753325"/>
              <a:gd name="connsiteX83" fmla="*/ 1713375 w 6443456"/>
              <a:gd name="connsiteY83" fmla="*/ 5684672 h 5753325"/>
              <a:gd name="connsiteX84" fmla="*/ 1707808 w 6443456"/>
              <a:gd name="connsiteY84" fmla="*/ 5682611 h 5753325"/>
              <a:gd name="connsiteX85" fmla="*/ 1679313 w 6443456"/>
              <a:gd name="connsiteY85" fmla="*/ 5672360 h 5753325"/>
              <a:gd name="connsiteX86" fmla="*/ 1646933 w 6443456"/>
              <a:gd name="connsiteY86" fmla="*/ 5666227 h 5753325"/>
              <a:gd name="connsiteX87" fmla="*/ 1610055 w 6443456"/>
              <a:gd name="connsiteY87" fmla="*/ 5673643 h 5753325"/>
              <a:gd name="connsiteX88" fmla="*/ 1437641 w 6443456"/>
              <a:gd name="connsiteY88" fmla="*/ 5723266 h 5753325"/>
              <a:gd name="connsiteX89" fmla="*/ 1332869 w 6443456"/>
              <a:gd name="connsiteY89" fmla="*/ 5744752 h 5753325"/>
              <a:gd name="connsiteX90" fmla="*/ 1290525 w 6443456"/>
              <a:gd name="connsiteY90" fmla="*/ 5740036 h 5753325"/>
              <a:gd name="connsiteX91" fmla="*/ 1233107 w 6443456"/>
              <a:gd name="connsiteY91" fmla="*/ 5742106 h 5753325"/>
              <a:gd name="connsiteX92" fmla="*/ 1214532 w 6443456"/>
              <a:gd name="connsiteY92" fmla="*/ 5753325 h 5753325"/>
              <a:gd name="connsiteX93" fmla="*/ 1199955 w 6443456"/>
              <a:gd name="connsiteY93" fmla="*/ 5744831 h 5753325"/>
              <a:gd name="connsiteX94" fmla="*/ 1162337 w 6443456"/>
              <a:gd name="connsiteY94" fmla="*/ 5738048 h 5753325"/>
              <a:gd name="connsiteX95" fmla="*/ 1053457 w 6443456"/>
              <a:gd name="connsiteY95" fmla="*/ 5688676 h 5753325"/>
              <a:gd name="connsiteX96" fmla="*/ 1025798 w 6443456"/>
              <a:gd name="connsiteY96" fmla="*/ 5673166 h 5753325"/>
              <a:gd name="connsiteX97" fmla="*/ 947900 w 6443456"/>
              <a:gd name="connsiteY97" fmla="*/ 5657848 h 5753325"/>
              <a:gd name="connsiteX98" fmla="*/ 815627 w 6443456"/>
              <a:gd name="connsiteY98" fmla="*/ 5642557 h 5753325"/>
              <a:gd name="connsiteX99" fmla="*/ 788251 w 6443456"/>
              <a:gd name="connsiteY99" fmla="*/ 5637065 h 5753325"/>
              <a:gd name="connsiteX100" fmla="*/ 767822 w 6443456"/>
              <a:gd name="connsiteY100" fmla="*/ 5623450 h 5753325"/>
              <a:gd name="connsiteX101" fmla="*/ 765791 w 6443456"/>
              <a:gd name="connsiteY101" fmla="*/ 5612539 h 5753325"/>
              <a:gd name="connsiteX102" fmla="*/ 751230 w 6443456"/>
              <a:gd name="connsiteY102" fmla="*/ 5608092 h 5753325"/>
              <a:gd name="connsiteX103" fmla="*/ 748008 w 6443456"/>
              <a:gd name="connsiteY103" fmla="*/ 5605052 h 5753325"/>
              <a:gd name="connsiteX104" fmla="*/ 728871 w 6443456"/>
              <a:gd name="connsiteY104" fmla="*/ 5589469 h 5753325"/>
              <a:gd name="connsiteX105" fmla="*/ 671898 w 6443456"/>
              <a:gd name="connsiteY105" fmla="*/ 5602363 h 5753325"/>
              <a:gd name="connsiteX106" fmla="*/ 615065 w 6443456"/>
              <a:gd name="connsiteY106" fmla="*/ 5580257 h 5753325"/>
              <a:gd name="connsiteX107" fmla="*/ 355785 w 6443456"/>
              <a:gd name="connsiteY107" fmla="*/ 5514383 h 5753325"/>
              <a:gd name="connsiteX108" fmla="*/ 102269 w 6443456"/>
              <a:gd name="connsiteY108" fmla="*/ 5524347 h 5753325"/>
              <a:gd name="connsiteX109" fmla="*/ 13160 w 6443456"/>
              <a:gd name="connsiteY109" fmla="*/ 5514159 h 5753325"/>
              <a:gd name="connsiteX110" fmla="*/ 0 w 6443456"/>
              <a:gd name="connsiteY110" fmla="*/ 5511735 h 5753325"/>
              <a:gd name="connsiteX111" fmla="*/ 0 w 6443456"/>
              <a:gd name="connsiteY111" fmla="*/ 0 h 5753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6443456" h="5753325">
                <a:moveTo>
                  <a:pt x="0" y="0"/>
                </a:moveTo>
                <a:lnTo>
                  <a:pt x="6438980" y="0"/>
                </a:lnTo>
                <a:cubicBezTo>
                  <a:pt x="6439002" y="49"/>
                  <a:pt x="6439025" y="98"/>
                  <a:pt x="6439047" y="147"/>
                </a:cubicBezTo>
                <a:lnTo>
                  <a:pt x="6443456" y="130105"/>
                </a:lnTo>
                <a:cubicBezTo>
                  <a:pt x="6430828" y="154008"/>
                  <a:pt x="6411458" y="168030"/>
                  <a:pt x="6422751" y="174163"/>
                </a:cubicBezTo>
                <a:cubicBezTo>
                  <a:pt x="6418487" y="214830"/>
                  <a:pt x="6390727" y="235497"/>
                  <a:pt x="6396598" y="274847"/>
                </a:cubicBezTo>
                <a:cubicBezTo>
                  <a:pt x="6403386" y="335822"/>
                  <a:pt x="6333127" y="414969"/>
                  <a:pt x="6337615" y="471794"/>
                </a:cubicBezTo>
                <a:cubicBezTo>
                  <a:pt x="6324407" y="534783"/>
                  <a:pt x="6296331" y="556933"/>
                  <a:pt x="6304423" y="582623"/>
                </a:cubicBezTo>
                <a:cubicBezTo>
                  <a:pt x="6293676" y="611941"/>
                  <a:pt x="6296956" y="631352"/>
                  <a:pt x="6303977" y="664291"/>
                </a:cubicBezTo>
                <a:cubicBezTo>
                  <a:pt x="6302444" y="677879"/>
                  <a:pt x="6301462" y="685268"/>
                  <a:pt x="6299372" y="697330"/>
                </a:cubicBezTo>
                <a:cubicBezTo>
                  <a:pt x="6314387" y="714913"/>
                  <a:pt x="6313827" y="721408"/>
                  <a:pt x="6309888" y="754001"/>
                </a:cubicBezTo>
                <a:cubicBezTo>
                  <a:pt x="6306930" y="769492"/>
                  <a:pt x="6343751" y="814234"/>
                  <a:pt x="6339879" y="811136"/>
                </a:cubicBezTo>
                <a:lnTo>
                  <a:pt x="6330065" y="893399"/>
                </a:lnTo>
                <a:cubicBezTo>
                  <a:pt x="6341065" y="929331"/>
                  <a:pt x="6340586" y="969703"/>
                  <a:pt x="6328618" y="1009766"/>
                </a:cubicBezTo>
                <a:cubicBezTo>
                  <a:pt x="6286987" y="1110847"/>
                  <a:pt x="6336677" y="1067927"/>
                  <a:pt x="6320797" y="1146964"/>
                </a:cubicBezTo>
                <a:cubicBezTo>
                  <a:pt x="6308238" y="1199586"/>
                  <a:pt x="6355190" y="1221191"/>
                  <a:pt x="6334400" y="1280757"/>
                </a:cubicBezTo>
                <a:lnTo>
                  <a:pt x="6356023" y="1356227"/>
                </a:lnTo>
                <a:cubicBezTo>
                  <a:pt x="6356068" y="1358140"/>
                  <a:pt x="6356112" y="1360054"/>
                  <a:pt x="6356157" y="1361967"/>
                </a:cubicBezTo>
                <a:cubicBezTo>
                  <a:pt x="6355533" y="1373512"/>
                  <a:pt x="6353847" y="1384370"/>
                  <a:pt x="6350613" y="1393569"/>
                </a:cubicBezTo>
                <a:cubicBezTo>
                  <a:pt x="6364468" y="1383914"/>
                  <a:pt x="6345614" y="1435855"/>
                  <a:pt x="6357062" y="1444071"/>
                </a:cubicBezTo>
                <a:cubicBezTo>
                  <a:pt x="6366618" y="1448518"/>
                  <a:pt x="6363125" y="1465312"/>
                  <a:pt x="6364832" y="1478763"/>
                </a:cubicBezTo>
                <a:cubicBezTo>
                  <a:pt x="6367033" y="1481449"/>
                  <a:pt x="6368644" y="1487606"/>
                  <a:pt x="6369745" y="1495680"/>
                </a:cubicBezTo>
                <a:cubicBezTo>
                  <a:pt x="6370129" y="1501564"/>
                  <a:pt x="6370514" y="1507447"/>
                  <a:pt x="6370898" y="1513331"/>
                </a:cubicBezTo>
                <a:lnTo>
                  <a:pt x="6339773" y="1527414"/>
                </a:lnTo>
                <a:cubicBezTo>
                  <a:pt x="6334226" y="1566662"/>
                  <a:pt x="6321052" y="1604564"/>
                  <a:pt x="6321854" y="1635366"/>
                </a:cubicBezTo>
                <a:cubicBezTo>
                  <a:pt x="6320655" y="1701187"/>
                  <a:pt x="6292278" y="1721205"/>
                  <a:pt x="6299489" y="1784860"/>
                </a:cubicBezTo>
                <a:cubicBezTo>
                  <a:pt x="6294212" y="1831400"/>
                  <a:pt x="6277478" y="1829559"/>
                  <a:pt x="6267878" y="1858572"/>
                </a:cubicBezTo>
                <a:lnTo>
                  <a:pt x="6251146" y="1926167"/>
                </a:lnTo>
                <a:lnTo>
                  <a:pt x="6210686" y="2014834"/>
                </a:lnTo>
                <a:lnTo>
                  <a:pt x="6106652" y="2150572"/>
                </a:lnTo>
                <a:lnTo>
                  <a:pt x="6097813" y="2172208"/>
                </a:lnTo>
                <a:lnTo>
                  <a:pt x="6095990" y="2181185"/>
                </a:lnTo>
                <a:cubicBezTo>
                  <a:pt x="6094176" y="2187056"/>
                  <a:pt x="6092249" y="2190556"/>
                  <a:pt x="6090126" y="2192533"/>
                </a:cubicBezTo>
                <a:lnTo>
                  <a:pt x="6089503" y="2192543"/>
                </a:lnTo>
                <a:lnTo>
                  <a:pt x="6084946" y="2203694"/>
                </a:lnTo>
                <a:cubicBezTo>
                  <a:pt x="6068006" y="2222414"/>
                  <a:pt x="6006445" y="2274546"/>
                  <a:pt x="5987861" y="2304868"/>
                </a:cubicBezTo>
                <a:lnTo>
                  <a:pt x="5973439" y="2385635"/>
                </a:lnTo>
                <a:lnTo>
                  <a:pt x="5916727" y="2458777"/>
                </a:lnTo>
                <a:cubicBezTo>
                  <a:pt x="5897241" y="2491718"/>
                  <a:pt x="5869630" y="2534165"/>
                  <a:pt x="5856524" y="2583281"/>
                </a:cubicBezTo>
                <a:cubicBezTo>
                  <a:pt x="5857506" y="2592319"/>
                  <a:pt x="5833326" y="2744711"/>
                  <a:pt x="5838091" y="2753474"/>
                </a:cubicBezTo>
                <a:cubicBezTo>
                  <a:pt x="5785248" y="2871502"/>
                  <a:pt x="5778642" y="2803565"/>
                  <a:pt x="5744296" y="2893276"/>
                </a:cubicBezTo>
                <a:cubicBezTo>
                  <a:pt x="5695297" y="2988328"/>
                  <a:pt x="5724634" y="2958553"/>
                  <a:pt x="5682522" y="3044368"/>
                </a:cubicBezTo>
                <a:cubicBezTo>
                  <a:pt x="5632185" y="3125072"/>
                  <a:pt x="5597317" y="3217236"/>
                  <a:pt x="5557886" y="3304853"/>
                </a:cubicBezTo>
                <a:cubicBezTo>
                  <a:pt x="5482395" y="3325072"/>
                  <a:pt x="5519234" y="3371478"/>
                  <a:pt x="5483942" y="3416604"/>
                </a:cubicBezTo>
                <a:cubicBezTo>
                  <a:pt x="5462927" y="3437263"/>
                  <a:pt x="5484515" y="3475608"/>
                  <a:pt x="5461007" y="3503742"/>
                </a:cubicBezTo>
                <a:cubicBezTo>
                  <a:pt x="5452964" y="3510933"/>
                  <a:pt x="5447709" y="3554203"/>
                  <a:pt x="5437889" y="3559927"/>
                </a:cubicBezTo>
                <a:lnTo>
                  <a:pt x="5432770" y="3562948"/>
                </a:lnTo>
                <a:lnTo>
                  <a:pt x="5406795" y="3578594"/>
                </a:lnTo>
                <a:lnTo>
                  <a:pt x="5381495" y="3599883"/>
                </a:lnTo>
                <a:cubicBezTo>
                  <a:pt x="5373777" y="3608845"/>
                  <a:pt x="5367528" y="3619642"/>
                  <a:pt x="5363689" y="3633299"/>
                </a:cubicBezTo>
                <a:cubicBezTo>
                  <a:pt x="5370837" y="3689178"/>
                  <a:pt x="5280250" y="3728687"/>
                  <a:pt x="5291870" y="3799039"/>
                </a:cubicBezTo>
                <a:cubicBezTo>
                  <a:pt x="5291660" y="3823262"/>
                  <a:pt x="5263601" y="3888134"/>
                  <a:pt x="5241600" y="3894238"/>
                </a:cubicBezTo>
                <a:cubicBezTo>
                  <a:pt x="5232312" y="3906493"/>
                  <a:pt x="5231731" y="3924583"/>
                  <a:pt x="5211041" y="3924184"/>
                </a:cubicBezTo>
                <a:cubicBezTo>
                  <a:pt x="5184976" y="3926521"/>
                  <a:pt x="5198956" y="3986438"/>
                  <a:pt x="5176073" y="3970179"/>
                </a:cubicBezTo>
                <a:lnTo>
                  <a:pt x="5172826" y="3991773"/>
                </a:lnTo>
                <a:lnTo>
                  <a:pt x="5157053" y="3997708"/>
                </a:lnTo>
                <a:cubicBezTo>
                  <a:pt x="5140589" y="4003541"/>
                  <a:pt x="5128715" y="4008828"/>
                  <a:pt x="5127922" y="4022660"/>
                </a:cubicBezTo>
                <a:cubicBezTo>
                  <a:pt x="5105225" y="4035701"/>
                  <a:pt x="5043623" y="4065128"/>
                  <a:pt x="5020872" y="4075951"/>
                </a:cubicBezTo>
                <a:cubicBezTo>
                  <a:pt x="5006705" y="4069570"/>
                  <a:pt x="5001251" y="4081880"/>
                  <a:pt x="4991410" y="4087598"/>
                </a:cubicBezTo>
                <a:cubicBezTo>
                  <a:pt x="4974522" y="4085320"/>
                  <a:pt x="4937025" y="4121806"/>
                  <a:pt x="4930112" y="4138459"/>
                </a:cubicBezTo>
                <a:cubicBezTo>
                  <a:pt x="4918473" y="4190437"/>
                  <a:pt x="4844909" y="4190974"/>
                  <a:pt x="4834224" y="4231643"/>
                </a:cubicBezTo>
                <a:cubicBezTo>
                  <a:pt x="4827758" y="4239937"/>
                  <a:pt x="4820427" y="4245543"/>
                  <a:pt x="4812599" y="4249449"/>
                </a:cubicBezTo>
                <a:lnTo>
                  <a:pt x="4789188" y="4256678"/>
                </a:lnTo>
                <a:lnTo>
                  <a:pt x="4779554" y="4251313"/>
                </a:lnTo>
                <a:lnTo>
                  <a:pt x="4766885" y="4259812"/>
                </a:lnTo>
                <a:lnTo>
                  <a:pt x="4762510" y="4260383"/>
                </a:lnTo>
                <a:cubicBezTo>
                  <a:pt x="4754131" y="4261437"/>
                  <a:pt x="4745977" y="4262766"/>
                  <a:pt x="4738416" y="4265355"/>
                </a:cubicBezTo>
                <a:cubicBezTo>
                  <a:pt x="4764694" y="4302719"/>
                  <a:pt x="4678447" y="4293536"/>
                  <a:pt x="4712007" y="4317892"/>
                </a:cubicBezTo>
                <a:cubicBezTo>
                  <a:pt x="4675039" y="4338619"/>
                  <a:pt x="4716682" y="4356361"/>
                  <a:pt x="4658930" y="4348041"/>
                </a:cubicBezTo>
                <a:cubicBezTo>
                  <a:pt x="4614182" y="4379702"/>
                  <a:pt x="4505053" y="4447283"/>
                  <a:pt x="4443526" y="4507851"/>
                </a:cubicBezTo>
                <a:cubicBezTo>
                  <a:pt x="4410144" y="4540439"/>
                  <a:pt x="4338540" y="4659677"/>
                  <a:pt x="4289766" y="4711450"/>
                </a:cubicBezTo>
                <a:cubicBezTo>
                  <a:pt x="4238344" y="4747694"/>
                  <a:pt x="4215457" y="4807131"/>
                  <a:pt x="4150870" y="4818480"/>
                </a:cubicBezTo>
                <a:cubicBezTo>
                  <a:pt x="4103683" y="4855538"/>
                  <a:pt x="4148748" y="4891762"/>
                  <a:pt x="4006639" y="4933815"/>
                </a:cubicBezTo>
                <a:cubicBezTo>
                  <a:pt x="3736045" y="4990755"/>
                  <a:pt x="3474704" y="5040115"/>
                  <a:pt x="3298210" y="5070790"/>
                </a:cubicBezTo>
                <a:cubicBezTo>
                  <a:pt x="3121717" y="5101466"/>
                  <a:pt x="3041810" y="5115566"/>
                  <a:pt x="2947678" y="5117869"/>
                </a:cubicBezTo>
                <a:cubicBezTo>
                  <a:pt x="2853544" y="5120174"/>
                  <a:pt x="2858560" y="5135060"/>
                  <a:pt x="2822169" y="5129396"/>
                </a:cubicBezTo>
                <a:lnTo>
                  <a:pt x="2538773" y="5313397"/>
                </a:lnTo>
                <a:cubicBezTo>
                  <a:pt x="2405817" y="5334661"/>
                  <a:pt x="2144167" y="5431620"/>
                  <a:pt x="2014500" y="5519744"/>
                </a:cubicBezTo>
                <a:cubicBezTo>
                  <a:pt x="1982084" y="5541774"/>
                  <a:pt x="1956346" y="5565847"/>
                  <a:pt x="1934391" y="5591335"/>
                </a:cubicBezTo>
                <a:lnTo>
                  <a:pt x="1892550" y="5649708"/>
                </a:lnTo>
                <a:lnTo>
                  <a:pt x="1854769" y="5647691"/>
                </a:lnTo>
                <a:cubicBezTo>
                  <a:pt x="1838936" y="5647705"/>
                  <a:pt x="1823701" y="5648312"/>
                  <a:pt x="1809461" y="5648628"/>
                </a:cubicBezTo>
                <a:cubicBezTo>
                  <a:pt x="1834147" y="5698228"/>
                  <a:pt x="1737274" y="5633540"/>
                  <a:pt x="1745150" y="5693879"/>
                </a:cubicBezTo>
                <a:cubicBezTo>
                  <a:pt x="1734532" y="5692199"/>
                  <a:pt x="1724002" y="5688669"/>
                  <a:pt x="1713375" y="5684672"/>
                </a:cubicBezTo>
                <a:lnTo>
                  <a:pt x="1707808" y="5682611"/>
                </a:lnTo>
                <a:lnTo>
                  <a:pt x="1679313" y="5672360"/>
                </a:lnTo>
                <a:lnTo>
                  <a:pt x="1646933" y="5666227"/>
                </a:lnTo>
                <a:cubicBezTo>
                  <a:pt x="1635170" y="5665926"/>
                  <a:pt x="1622939" y="5667937"/>
                  <a:pt x="1610055" y="5673643"/>
                </a:cubicBezTo>
                <a:cubicBezTo>
                  <a:pt x="1571890" y="5714775"/>
                  <a:pt x="1484024" y="5669440"/>
                  <a:pt x="1437641" y="5723266"/>
                </a:cubicBezTo>
                <a:cubicBezTo>
                  <a:pt x="1418992" y="5738521"/>
                  <a:pt x="1351540" y="5757985"/>
                  <a:pt x="1332869" y="5744752"/>
                </a:cubicBezTo>
                <a:cubicBezTo>
                  <a:pt x="1317589" y="5745326"/>
                  <a:pt x="1303391" y="5756388"/>
                  <a:pt x="1290525" y="5740036"/>
                </a:cubicBezTo>
                <a:cubicBezTo>
                  <a:pt x="1272146" y="5721242"/>
                  <a:pt x="1235243" y="5770261"/>
                  <a:pt x="1233107" y="5742106"/>
                </a:cubicBezTo>
                <a:lnTo>
                  <a:pt x="1214532" y="5753325"/>
                </a:lnTo>
                <a:lnTo>
                  <a:pt x="1199955" y="5744831"/>
                </a:lnTo>
                <a:cubicBezTo>
                  <a:pt x="1185016" y="5735734"/>
                  <a:pt x="1173414" y="5729861"/>
                  <a:pt x="1162337" y="5738048"/>
                </a:cubicBezTo>
                <a:cubicBezTo>
                  <a:pt x="1137920" y="5728689"/>
                  <a:pt x="1076212" y="5699490"/>
                  <a:pt x="1053457" y="5688676"/>
                </a:cubicBezTo>
                <a:cubicBezTo>
                  <a:pt x="1049315" y="5673592"/>
                  <a:pt x="1036434" y="5677184"/>
                  <a:pt x="1025798" y="5673166"/>
                </a:cubicBezTo>
                <a:cubicBezTo>
                  <a:pt x="1016787" y="5658576"/>
                  <a:pt x="965030" y="5652626"/>
                  <a:pt x="947900" y="5657848"/>
                </a:cubicBezTo>
                <a:cubicBezTo>
                  <a:pt x="900757" y="5681878"/>
                  <a:pt x="853518" y="5624981"/>
                  <a:pt x="815627" y="5642557"/>
                </a:cubicBezTo>
                <a:cubicBezTo>
                  <a:pt x="805172" y="5642805"/>
                  <a:pt x="796221" y="5640669"/>
                  <a:pt x="788251" y="5637065"/>
                </a:cubicBezTo>
                <a:lnTo>
                  <a:pt x="767822" y="5623450"/>
                </a:lnTo>
                <a:lnTo>
                  <a:pt x="765791" y="5612539"/>
                </a:lnTo>
                <a:lnTo>
                  <a:pt x="751230" y="5608092"/>
                </a:lnTo>
                <a:lnTo>
                  <a:pt x="748008" y="5605052"/>
                </a:lnTo>
                <a:cubicBezTo>
                  <a:pt x="741868" y="5599203"/>
                  <a:pt x="735661" y="5593704"/>
                  <a:pt x="728871" y="5589469"/>
                </a:cubicBezTo>
                <a:cubicBezTo>
                  <a:pt x="717035" y="5633700"/>
                  <a:pt x="669153" y="5560747"/>
                  <a:pt x="671898" y="5602363"/>
                </a:cubicBezTo>
                <a:cubicBezTo>
                  <a:pt x="632522" y="5586794"/>
                  <a:pt x="645467" y="5630489"/>
                  <a:pt x="615065" y="5580257"/>
                </a:cubicBezTo>
                <a:cubicBezTo>
                  <a:pt x="562379" y="5565593"/>
                  <a:pt x="441250" y="5523701"/>
                  <a:pt x="355785" y="5514383"/>
                </a:cubicBezTo>
                <a:cubicBezTo>
                  <a:pt x="309622" y="5509152"/>
                  <a:pt x="172894" y="5529342"/>
                  <a:pt x="102269" y="5524347"/>
                </a:cubicBezTo>
                <a:cubicBezTo>
                  <a:pt x="72050" y="5515878"/>
                  <a:pt x="41939" y="5516649"/>
                  <a:pt x="13160" y="5514159"/>
                </a:cubicBezTo>
                <a:lnTo>
                  <a:pt x="0" y="551173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B79209E-7255-91D1-507E-D63177DD6C4B}"/>
              </a:ext>
            </a:extLst>
          </p:cNvPr>
          <p:cNvSpPr>
            <a:spLocks noGrp="1"/>
          </p:cNvSpPr>
          <p:nvPr>
            <p:ph type="title"/>
          </p:nvPr>
        </p:nvSpPr>
        <p:spPr>
          <a:xfrm>
            <a:off x="838199" y="1068891"/>
            <a:ext cx="4259731" cy="1985085"/>
          </a:xfrm>
        </p:spPr>
        <p:txBody>
          <a:bodyPr anchor="b">
            <a:normAutofit/>
          </a:bodyPr>
          <a:lstStyle/>
          <a:p>
            <a:pPr algn="ctr"/>
            <a:r>
              <a:rPr lang="en-US"/>
              <a:t>Portfolio – Footer component</a:t>
            </a:r>
          </a:p>
        </p:txBody>
      </p:sp>
      <p:sp>
        <p:nvSpPr>
          <p:cNvPr id="28" name="Freeform: Shape 27">
            <a:extLst>
              <a:ext uri="{FF2B5EF4-FFF2-40B4-BE49-F238E27FC236}">
                <a16:creationId xmlns:a16="http://schemas.microsoft.com/office/drawing/2014/main" id="{CF93DC6C-1BFD-4414-BF23-471C8831C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664" y="3440576"/>
            <a:ext cx="4114800" cy="2675059"/>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 name="Picture 3">
            <a:extLst>
              <a:ext uri="{FF2B5EF4-FFF2-40B4-BE49-F238E27FC236}">
                <a16:creationId xmlns:a16="http://schemas.microsoft.com/office/drawing/2014/main" id="{5054F1D4-E0D3-B0C4-A280-708EC490D48F}"/>
              </a:ext>
            </a:extLst>
          </p:cNvPr>
          <p:cNvPicPr>
            <a:picLocks noChangeAspect="1"/>
          </p:cNvPicPr>
          <p:nvPr/>
        </p:nvPicPr>
        <p:blipFill>
          <a:blip r:embed="rId2"/>
          <a:stretch>
            <a:fillRect/>
          </a:stretch>
        </p:blipFill>
        <p:spPr>
          <a:xfrm>
            <a:off x="1049617" y="4680192"/>
            <a:ext cx="3836894" cy="201437"/>
          </a:xfrm>
          <a:prstGeom prst="rect">
            <a:avLst/>
          </a:prstGeom>
        </p:spPr>
      </p:pic>
      <p:sp>
        <p:nvSpPr>
          <p:cNvPr id="30" name="Rectangle 6">
            <a:extLst>
              <a:ext uri="{FF2B5EF4-FFF2-40B4-BE49-F238E27FC236}">
                <a16:creationId xmlns:a16="http://schemas.microsoft.com/office/drawing/2014/main" id="{001928A5-13A8-4372-8A77-BCAAE5553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4188" y="5840345"/>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0691D7C-D9DD-3B30-8BA4-7E54AA01BCA7}"/>
              </a:ext>
            </a:extLst>
          </p:cNvPr>
          <p:cNvSpPr>
            <a:spLocks noGrp="1"/>
          </p:cNvSpPr>
          <p:nvPr>
            <p:ph idx="1"/>
          </p:nvPr>
        </p:nvSpPr>
        <p:spPr>
          <a:xfrm>
            <a:off x="6586415" y="723153"/>
            <a:ext cx="4555782" cy="5392482"/>
          </a:xfrm>
        </p:spPr>
        <p:txBody>
          <a:bodyPr anchor="ctr">
            <a:normAutofit/>
          </a:bodyPr>
          <a:lstStyle/>
          <a:p>
            <a:pPr marL="0" indent="0">
              <a:buNone/>
            </a:pPr>
            <a:r>
              <a:rPr lang="en-US" sz="2000" dirty="0"/>
              <a:t>Key feature:</a:t>
            </a:r>
          </a:p>
          <a:p>
            <a:pPr marL="0" indent="0">
              <a:buNone/>
            </a:pPr>
            <a:r>
              <a:rPr lang="en-US" sz="2000" dirty="0"/>
              <a:t>Links to sites</a:t>
            </a:r>
          </a:p>
          <a:p>
            <a:pPr marL="0" indent="0">
              <a:buNone/>
            </a:pPr>
            <a:r>
              <a:rPr lang="en-US" sz="2000" dirty="0"/>
              <a:t>Contact </a:t>
            </a:r>
            <a:r>
              <a:rPr lang="en-US" sz="2000"/>
              <a:t>me mailto: </a:t>
            </a:r>
            <a:r>
              <a:rPr lang="en-US" sz="2000" dirty="0"/>
              <a:t>link</a:t>
            </a:r>
          </a:p>
        </p:txBody>
      </p:sp>
    </p:spTree>
    <p:extLst>
      <p:ext uri="{BB962C8B-B14F-4D97-AF65-F5344CB8AC3E}">
        <p14:creationId xmlns:p14="http://schemas.microsoft.com/office/powerpoint/2010/main" val="3134277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7891482-C38A-4F0C-8183-0121632F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79209E-7255-91D1-507E-D63177DD6C4B}"/>
              </a:ext>
            </a:extLst>
          </p:cNvPr>
          <p:cNvSpPr>
            <a:spLocks noGrp="1"/>
          </p:cNvSpPr>
          <p:nvPr>
            <p:ph type="title"/>
          </p:nvPr>
        </p:nvSpPr>
        <p:spPr>
          <a:xfrm>
            <a:off x="5430129" y="486184"/>
            <a:ext cx="6118403" cy="1325563"/>
          </a:xfrm>
        </p:spPr>
        <p:txBody>
          <a:bodyPr>
            <a:normAutofit/>
          </a:bodyPr>
          <a:lstStyle/>
          <a:p>
            <a:r>
              <a:rPr lang="en-US" dirty="0"/>
              <a:t>Portfolio – Responsive design</a:t>
            </a:r>
          </a:p>
        </p:txBody>
      </p:sp>
      <p:pic>
        <p:nvPicPr>
          <p:cNvPr id="4" name="Picture 3" descr="A picture containing screenshot, symbol, logo, font&#10;&#10;Description automatically generated">
            <a:extLst>
              <a:ext uri="{FF2B5EF4-FFF2-40B4-BE49-F238E27FC236}">
                <a16:creationId xmlns:a16="http://schemas.microsoft.com/office/drawing/2014/main" id="{B959BBC3-1338-BAE1-E244-B11E1DCE4B9B}"/>
              </a:ext>
            </a:extLst>
          </p:cNvPr>
          <p:cNvPicPr>
            <a:picLocks noChangeAspect="1"/>
          </p:cNvPicPr>
          <p:nvPr/>
        </p:nvPicPr>
        <p:blipFill>
          <a:blip r:embed="rId2"/>
          <a:stretch>
            <a:fillRect/>
          </a:stretch>
        </p:blipFill>
        <p:spPr>
          <a:xfrm>
            <a:off x="643466" y="1354676"/>
            <a:ext cx="4100921" cy="998055"/>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pic>
        <p:nvPicPr>
          <p:cNvPr id="6" name="Picture 5" descr="A screenshot of a computer&#10;&#10;Description automatically generated with medium confidence">
            <a:extLst>
              <a:ext uri="{FF2B5EF4-FFF2-40B4-BE49-F238E27FC236}">
                <a16:creationId xmlns:a16="http://schemas.microsoft.com/office/drawing/2014/main" id="{2894D573-476F-8804-7336-BFE4E63F867E}"/>
              </a:ext>
            </a:extLst>
          </p:cNvPr>
          <p:cNvPicPr>
            <a:picLocks noChangeAspect="1"/>
          </p:cNvPicPr>
          <p:nvPr/>
        </p:nvPicPr>
        <p:blipFill>
          <a:blip r:embed="rId3"/>
          <a:stretch>
            <a:fillRect/>
          </a:stretch>
        </p:blipFill>
        <p:spPr>
          <a:xfrm>
            <a:off x="1866588" y="3543300"/>
            <a:ext cx="2877799" cy="2813049"/>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3" name="Content Placeholder 2">
            <a:extLst>
              <a:ext uri="{FF2B5EF4-FFF2-40B4-BE49-F238E27FC236}">
                <a16:creationId xmlns:a16="http://schemas.microsoft.com/office/drawing/2014/main" id="{90691D7C-D9DD-3B30-8BA4-7E54AA01BCA7}"/>
              </a:ext>
            </a:extLst>
          </p:cNvPr>
          <p:cNvSpPr>
            <a:spLocks noGrp="1"/>
          </p:cNvSpPr>
          <p:nvPr>
            <p:ph idx="1"/>
          </p:nvPr>
        </p:nvSpPr>
        <p:spPr>
          <a:xfrm>
            <a:off x="5430129" y="1946684"/>
            <a:ext cx="6118403" cy="4351338"/>
          </a:xfrm>
        </p:spPr>
        <p:txBody>
          <a:bodyPr>
            <a:normAutofit/>
          </a:bodyPr>
          <a:lstStyle/>
          <a:p>
            <a:pPr marL="0" indent="0">
              <a:buNone/>
            </a:pPr>
            <a:r>
              <a:rPr lang="en-US" sz="2600"/>
              <a:t>Features:</a:t>
            </a:r>
          </a:p>
          <a:p>
            <a:pPr marL="285750" indent="-285750">
              <a:buFont typeface="Arial" panose="020B0604020202020204" pitchFamily="34" charset="0"/>
              <a:buChar char="•"/>
            </a:pPr>
            <a:r>
              <a:rPr lang="en-US" sz="2600"/>
              <a:t>Built with mobile first in mind.</a:t>
            </a:r>
          </a:p>
          <a:p>
            <a:pPr marL="285750" indent="-285750">
              <a:buFont typeface="Arial" panose="020B0604020202020204" pitchFamily="34" charset="0"/>
              <a:buChar char="•"/>
            </a:pPr>
            <a:r>
              <a:rPr lang="en-US" sz="2600"/>
              <a:t>Altered layout from vertical scrolling in mobile to side-by-side when in a laptop</a:t>
            </a:r>
          </a:p>
          <a:p>
            <a:pPr marL="285750" indent="-285750">
              <a:buFont typeface="Arial" panose="020B0604020202020204" pitchFamily="34" charset="0"/>
              <a:buChar char="•"/>
            </a:pPr>
            <a:r>
              <a:rPr lang="en-US" sz="2600"/>
              <a:t>Nav bar spreads evenly in tablet and mobile</a:t>
            </a:r>
          </a:p>
          <a:p>
            <a:pPr marL="285750" indent="-285750">
              <a:buFont typeface="Arial" panose="020B0604020202020204" pitchFamily="34" charset="0"/>
              <a:buChar char="•"/>
            </a:pPr>
            <a:r>
              <a:rPr lang="en-US" sz="2600"/>
              <a:t>Nav bar Blog drop-down hides in mobile</a:t>
            </a:r>
          </a:p>
          <a:p>
            <a:pPr marL="285750" indent="-285750">
              <a:buFont typeface="Arial" panose="020B0604020202020204" pitchFamily="34" charset="0"/>
              <a:buChar char="•"/>
            </a:pPr>
            <a:r>
              <a:rPr lang="en-US" sz="2600"/>
              <a:t>Footer hides email </a:t>
            </a:r>
            <a:r>
              <a:rPr lang="en-US" sz="2600" err="1"/>
              <a:t>mailto</a:t>
            </a:r>
            <a:r>
              <a:rPr lang="en-US" sz="2600"/>
              <a:t>: in mobile</a:t>
            </a:r>
          </a:p>
        </p:txBody>
      </p:sp>
      <p:sp>
        <p:nvSpPr>
          <p:cNvPr id="19" name="Arc 18">
            <a:extLst>
              <a:ext uri="{FF2B5EF4-FFF2-40B4-BE49-F238E27FC236}">
                <a16:creationId xmlns:a16="http://schemas.microsoft.com/office/drawing/2014/main" id="{DA4B6E73-2318-4814-8EB1-306D537236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064111">
            <a:off x="-991925" y="5644752"/>
            <a:ext cx="2987899" cy="2987899"/>
          </a:xfrm>
          <a:prstGeom prst="arc">
            <a:avLst>
              <a:gd name="adj1" fmla="val 16200000"/>
              <a:gd name="adj2" fmla="val 21581479"/>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5310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0BFB5A1-780C-4B7F-CCA3-5F9FDEC280F9}"/>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Process</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Content Placeholder 4">
            <a:extLst>
              <a:ext uri="{FF2B5EF4-FFF2-40B4-BE49-F238E27FC236}">
                <a16:creationId xmlns:a16="http://schemas.microsoft.com/office/drawing/2014/main" id="{54D92856-B7E7-EEA9-4702-A425E91A63FC}"/>
              </a:ext>
            </a:extLst>
          </p:cNvPr>
          <p:cNvSpPr>
            <a:spLocks noGrp="1"/>
          </p:cNvSpPr>
          <p:nvPr>
            <p:ph idx="1"/>
          </p:nvPr>
        </p:nvSpPr>
        <p:spPr>
          <a:xfrm>
            <a:off x="4447308" y="591344"/>
            <a:ext cx="6906491" cy="5585619"/>
          </a:xfrm>
        </p:spPr>
        <p:txBody>
          <a:bodyPr anchor="ctr">
            <a:normAutofit/>
          </a:bodyPr>
          <a:lstStyle/>
          <a:p>
            <a:r>
              <a:rPr lang="en-US" dirty="0"/>
              <a:t>My initial process was to think about how best to display information on a screen. I knew that picture elements were going to play a large part as a visual medium is more appealing.</a:t>
            </a:r>
          </a:p>
          <a:p>
            <a:r>
              <a:rPr lang="en-US" dirty="0"/>
              <a:t>I was stuck on working out what content should be included on the index slide for some time before coming to a conclusion.</a:t>
            </a:r>
          </a:p>
        </p:txBody>
      </p:sp>
    </p:spTree>
    <p:extLst>
      <p:ext uri="{BB962C8B-B14F-4D97-AF65-F5344CB8AC3E}">
        <p14:creationId xmlns:p14="http://schemas.microsoft.com/office/powerpoint/2010/main" val="11984216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221</TotalTime>
  <Words>1440</Words>
  <Application>Microsoft Macintosh PowerPoint</Application>
  <PresentationFormat>Widescreen</PresentationFormat>
  <Paragraphs>91</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Portfolio Website - Home</vt:lpstr>
      <vt:lpstr>Portfolio Website - About</vt:lpstr>
      <vt:lpstr>Portfolio Website - Blog</vt:lpstr>
      <vt:lpstr>Portfolio Website - Contact</vt:lpstr>
      <vt:lpstr>Portfolio – Header component</vt:lpstr>
      <vt:lpstr>Portfolio – Nav component</vt:lpstr>
      <vt:lpstr>Portfolio – Footer component</vt:lpstr>
      <vt:lpstr>Portfolio – Responsive design</vt:lpstr>
      <vt:lpstr>Process</vt:lpstr>
      <vt:lpstr>Initial design</vt:lpstr>
      <vt:lpstr>Initial Design cont.</vt:lpstr>
      <vt:lpstr>Sitemap</vt:lpstr>
      <vt:lpstr>Shapes and images - Home</vt:lpstr>
      <vt:lpstr>PowerPoint Presentation</vt:lpstr>
      <vt:lpstr>Shapes and images - About</vt:lpstr>
      <vt:lpstr>PowerPoint Presentation</vt:lpstr>
      <vt:lpstr>Shapes and Images - Blog</vt:lpstr>
      <vt:lpstr>PowerPoint Presentation</vt:lpstr>
      <vt:lpstr>Shapes and images – Contact</vt:lpstr>
      <vt:lpstr>PowerPoint Presentation</vt:lpstr>
      <vt:lpstr>Conclusion</vt:lpstr>
      <vt:lpstr>Conclusion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dc:creator>Dillon Cotter</dc:creator>
  <cp:lastModifiedBy>Dillon Cotter</cp:lastModifiedBy>
  <cp:revision>4</cp:revision>
  <dcterms:created xsi:type="dcterms:W3CDTF">2023-06-01T23:33:20Z</dcterms:created>
  <dcterms:modified xsi:type="dcterms:W3CDTF">2023-06-02T03:17:09Z</dcterms:modified>
</cp:coreProperties>
</file>